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9" r:id="rId3"/>
    <p:sldId id="302" r:id="rId4"/>
    <p:sldId id="260" r:id="rId5"/>
    <p:sldId id="269" r:id="rId6"/>
    <p:sldId id="293" r:id="rId7"/>
    <p:sldId id="294" r:id="rId8"/>
    <p:sldId id="295" r:id="rId9"/>
    <p:sldId id="262" r:id="rId10"/>
    <p:sldId id="268" r:id="rId11"/>
    <p:sldId id="303" r:id="rId12"/>
    <p:sldId id="267" r:id="rId13"/>
    <p:sldId id="265" r:id="rId14"/>
    <p:sldId id="263" r:id="rId15"/>
    <p:sldId id="266" r:id="rId16"/>
    <p:sldId id="304" r:id="rId17"/>
    <p:sldId id="301" r:id="rId18"/>
    <p:sldId id="272" r:id="rId19"/>
    <p:sldId id="273" r:id="rId20"/>
    <p:sldId id="300" r:id="rId21"/>
    <p:sldId id="299" r:id="rId22"/>
    <p:sldId id="298" r:id="rId23"/>
    <p:sldId id="297" r:id="rId24"/>
    <p:sldId id="296" r:id="rId25"/>
    <p:sldId id="290" r:id="rId26"/>
    <p:sldId id="279" r:id="rId27"/>
    <p:sldId id="306" r:id="rId28"/>
    <p:sldId id="281" r:id="rId29"/>
    <p:sldId id="292" r:id="rId30"/>
    <p:sldId id="308" r:id="rId31"/>
    <p:sldId id="309" r:id="rId32"/>
    <p:sldId id="310" r:id="rId33"/>
    <p:sldId id="283" r:id="rId34"/>
    <p:sldId id="311" r:id="rId35"/>
    <p:sldId id="280" r:id="rId36"/>
    <p:sldId id="257" r:id="rId37"/>
    <p:sldId id="282" r:id="rId38"/>
    <p:sldId id="270" r:id="rId39"/>
    <p:sldId id="271" r:id="rId40"/>
    <p:sldId id="305" r:id="rId41"/>
    <p:sldId id="28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ily Jensen" initials="EJ" lastIdx="44" clrIdx="0">
    <p:extLst>
      <p:ext uri="{19B8F6BF-5375-455C-9EA6-DF929625EA0E}">
        <p15:presenceInfo xmlns:p15="http://schemas.microsoft.com/office/powerpoint/2012/main" userId="S::emje6419@colorado.edu::daaae845-48bf-493c-a444-eeae4f05a92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4D5B"/>
    <a:srgbClr val="A1A1A1"/>
    <a:srgbClr val="9B9BF2"/>
    <a:srgbClr val="FFAC30"/>
    <a:srgbClr val="4ED9E0"/>
    <a:srgbClr val="86CC66"/>
    <a:srgbClr val="B7C1B8"/>
    <a:srgbClr val="F98DFF"/>
    <a:srgbClr val="FFC44C"/>
    <a:srgbClr val="FFC9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6"/>
    <p:restoredTop sz="83716"/>
  </p:normalViewPr>
  <p:slideViewPr>
    <p:cSldViewPr snapToGrid="0" snapToObjects="1">
      <p:cViewPr varScale="1">
        <p:scale>
          <a:sx n="93" d="100"/>
          <a:sy n="93" d="100"/>
        </p:scale>
        <p:origin x="15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00DA2-75DB-B542-B6C6-FB938F7D0E7D}" type="datetimeFigureOut">
              <a:rPr lang="en-US" smtClean="0"/>
              <a:t>7/5/19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865DC-E1C9-FC4A-A344-7F36923F0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19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probably had the experience of being disappointed with your performance on an exam</a:t>
            </a:r>
          </a:p>
          <a:p>
            <a:r>
              <a:rPr lang="en-US" dirty="0"/>
              <a:t>Perhaps you found yourself falling in love with the material you were learning</a:t>
            </a:r>
          </a:p>
          <a:p>
            <a:r>
              <a:rPr lang="en-US" dirty="0"/>
              <a:t>Or you were proud of yourself for getting an experiment to run correctly</a:t>
            </a:r>
          </a:p>
          <a:p>
            <a:r>
              <a:rPr lang="en-US" dirty="0"/>
              <a:t>Or you were frustrated when said experiment did not replicate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27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identified seven clusters based on demographic features</a:t>
            </a:r>
          </a:p>
          <a:p>
            <a:r>
              <a:rPr lang="en-US" dirty="0"/>
              <a:t>Provided by the Florida DoE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00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truth labels for the models are based on affect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87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with 18 affective states of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63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 truth from surveys</a:t>
            </a:r>
          </a:p>
          <a:p>
            <a:r>
              <a:rPr lang="en-US" dirty="0"/>
              <a:t>Surveys are probabilistically triggered based on certain actions</a:t>
            </a:r>
          </a:p>
          <a:p>
            <a:r>
              <a:rPr lang="en-US" dirty="0"/>
              <a:t>Once a survey has been triggered, won’t see another one for 2 weeks</a:t>
            </a:r>
          </a:p>
          <a:p>
            <a:r>
              <a:rPr lang="en-US" dirty="0"/>
              <a:t>We are predicting their response on a scale of 1-5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43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Grouped into positive and negative categories to simplify the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94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features for our models are based on sensor-free interaction click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61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student answers a survey, count the activities in a 5-minute window preceding the survey.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60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 on one group, test on the other groups and the entire population</a:t>
            </a:r>
          </a:p>
          <a:p>
            <a:endParaRPr lang="en-US" dirty="0"/>
          </a:p>
          <a:p>
            <a:r>
              <a:rPr lang="en-US" dirty="0"/>
              <a:t>For example, train on fall mobile group and test on spring heavy use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75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 on one group, test on the other groups and the entire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31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 on one group, test on the other groups and the entire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off of previous work, which showed the feasibility of scaling sensor-free affect detection to a state-wide or larger scale</a:t>
            </a:r>
          </a:p>
          <a:p>
            <a:r>
              <a:rPr lang="en-US" dirty="0"/>
              <a:t>Be clear that we did not actually do the entire country (just Florida)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44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 on one group, test on the other groups and the entire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43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 on one group, test on the other groups and the entire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22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Repeat this process for each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01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table that cross training creates (common in previous work)</a:t>
            </a:r>
          </a:p>
          <a:p>
            <a:r>
              <a:rPr lang="en-US" dirty="0"/>
              <a:t>Negative models in parentheses</a:t>
            </a:r>
          </a:p>
          <a:p>
            <a:r>
              <a:rPr lang="en-US" dirty="0"/>
              <a:t>Want to see that a model trained on one group performs generally well across other groups (across the row)</a:t>
            </a:r>
          </a:p>
          <a:p>
            <a:r>
              <a:rPr lang="en-US" dirty="0"/>
              <a:t>We found similar results for models trained on the demographics clusters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2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our metric to evaluate the cross-training shown in the previous slides</a:t>
            </a:r>
          </a:p>
          <a:p>
            <a:r>
              <a:rPr lang="en-US" dirty="0"/>
              <a:t>Improvement over using a general model for a target group</a:t>
            </a:r>
          </a:p>
          <a:p>
            <a:r>
              <a:rPr lang="en-US" dirty="0"/>
              <a:t>Mean advantage is pretty low, considering any interventions we may take are low stakes.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51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our metric to evaluate the cross-training shown in the previous slides</a:t>
            </a:r>
          </a:p>
          <a:p>
            <a:r>
              <a:rPr lang="en-US" dirty="0"/>
              <a:t>If perfectly generalizable, expect a score of 0</a:t>
            </a:r>
          </a:p>
          <a:p>
            <a:r>
              <a:rPr lang="en-US" dirty="0"/>
              <a:t>Improvement over using a general model for a target group</a:t>
            </a:r>
          </a:p>
          <a:p>
            <a:r>
              <a:rPr lang="en-US" dirty="0"/>
              <a:t>Mean advantage is pretty low, considering any interventions we may take are low stakes.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66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challenging the concept of “more data is better”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483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035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Keep doing this until you reach the size of the cluster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72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Unstable predictions under 1,500 samples, stable predictions afterwards but no improvement in generalizability</a:t>
            </a:r>
          </a:p>
          <a:p>
            <a:r>
              <a:rPr lang="en-US" dirty="0"/>
              <a:t>95% confidence interval is plotted</a:t>
            </a:r>
          </a:p>
          <a:p>
            <a:r>
              <a:rPr lang="en-US" dirty="0"/>
              <a:t>This challenges the “more data is better” claim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18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Previously measured performance on the entire population of students and focused on getting higher predictive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00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Unstable predictions under 1,500 samples, stable predictions afterwards but no improvement in generalizability</a:t>
            </a:r>
          </a:p>
          <a:p>
            <a:r>
              <a:rPr lang="en-US" dirty="0"/>
              <a:t>95% confidence interval is plotted</a:t>
            </a:r>
          </a:p>
          <a:p>
            <a:r>
              <a:rPr lang="en-US" dirty="0"/>
              <a:t>This challenges the “more data is better” claim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714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804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48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table for demographic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75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we shift the focus to consider differential performance on individual groups of students rather than the entire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is an online platform for learning algebra. Used in classes or at home, hundreds of thousands of students use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14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can watch videos from expert tutors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88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can take quizzes that have multiple choice and free response questions to test their knowledge. Some teachers may assign this as a homework assignment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51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can post questions they are stuck on to get help from other students or the study expert on duty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75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Identified 5 typical usage profiles based on primary semester, amount of usage, and primary device</a:t>
            </a:r>
          </a:p>
          <a:p>
            <a:r>
              <a:rPr lang="en-US" dirty="0"/>
              <a:t>This is calculated using their data for the entire school year</a:t>
            </a:r>
          </a:p>
          <a:p>
            <a:r>
              <a:rPr lang="en-US" dirty="0"/>
              <a:t>Note that the clusters do not have even sizes</a:t>
            </a:r>
          </a:p>
          <a:p>
            <a:r>
              <a:rPr lang="en-US" dirty="0"/>
              <a:t>Details on how clustering was done can be found in the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865DC-E1C9-FC4A-A344-7F36923F00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88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CA90-B016-3C4D-A526-B8EB49BFC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ED802-D6FA-BA42-837B-6813155EF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F0C49-19E8-8142-AAA3-605371529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27DF-2807-304D-8B85-9949CAC819EF}" type="datetime1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7332C-DEA1-B14C-99F2-300DD8E78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8F9DC-9AF2-9C41-BE21-37DAA542F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02558-14D1-554B-B29F-A6CD53581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94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FDCC3-BA39-A34C-9EE5-4AEF19857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A224C3-A44F-FB45-B941-6AE125D23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E267F-4AE4-DC45-9558-9DCEE0434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DE382-C791-A843-9609-BC4A0DC09D53}" type="datetime1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FC9A9-E156-B34E-8FC6-8D4D1BF79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54F9F-3B33-5240-90B3-A5038D7C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02558-14D1-554B-B29F-A6CD53581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6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BBD8AC-B34C-3B4B-8892-6ACFAEC130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A7A08-B54E-2640-B41F-0D06CA4B7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72872-57C6-8F47-9CE1-5EA107CBA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111C4-8A18-074A-AA92-807233457BEF}" type="datetime1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0E7AE-3776-8748-B3E1-7077EA9E3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FD188-4A33-EA46-B7C9-D9B081A80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02558-14D1-554B-B29F-A6CD53581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5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6A76-6651-4645-B7CC-D24B42F4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A37CC-4890-9F49-AD18-ACA938CCA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A43D2-22C1-3741-9F42-BE2BB679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D4D14-97A5-9846-BCFC-B578AD12B760}" type="datetime1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CF63F-1C5D-5C4A-90DD-760CED34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DEFB5-A2CD-C841-9E98-3ED4E6E3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02558-14D1-554B-B29F-A6CD53581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71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F48F5-A2D0-C940-9464-98BB8578B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9A657-3745-5044-ACE9-5F3B148F3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95C6A-5BB3-4049-BC42-DF83391E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26292-C5DC-E14A-8F01-BEC509FBE009}" type="datetime1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FCE56-B2C3-8444-BDDA-0DA15BBC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0B097-40D4-2E4C-BAEB-9843E08C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02558-14D1-554B-B29F-A6CD53581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1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AFF5-A5EF-0248-BDF7-FB397D96B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D905A-7C65-4E47-BCE6-A9C3CCFB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000DC-FA6D-9542-A12E-825595B6C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2DDB0-1E79-FC4F-B371-E748D6E72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1DD4-30CA-094C-B7D1-17B2C011BE32}" type="datetime1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DE79F-9E2D-BC48-9F31-AB6395C9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8E582-5C41-D246-9E2B-5AD91050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02558-14D1-554B-B29F-A6CD53581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6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E071-69E1-E941-B9DC-AA2A3A48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1E783-8568-934A-A538-62B35B0B1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1EC47-003C-6642-9D79-1DA8D289B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198CD-EF7E-054D-8A4A-06DD1B90F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ECA06A-DD3B-FD44-A45A-98D056DCC6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07F02C-FEA7-804F-B177-06A4FABC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ECF1E-AC27-2F4C-B40D-5484434DFA6E}" type="datetime1">
              <a:rPr lang="en-US" smtClean="0"/>
              <a:t>7/5/19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4AF0FB-E542-3D46-93F1-110CD72FB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F4C2F4-BB84-9E41-8C15-A8F2EA8E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02558-14D1-554B-B29F-A6CD53581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5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7FCBD-0789-454F-A178-E008D0EDA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9E094-282E-ED4D-A2E2-1956AE03F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0D49-E64D-1844-9726-1BE872EE80B1}" type="datetime1">
              <a:rPr lang="en-US" smtClean="0"/>
              <a:t>7/5/19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D6611-1030-5D42-8596-27A9E2FDE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FD083-FF6E-BC4D-AC61-5EDEFC3D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02558-14D1-554B-B29F-A6CD53581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7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D833AF-9FA4-154B-9143-A0AEE0301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DBDE1-D6CC-7647-81E9-3A760B31E30F}" type="datetime1">
              <a:rPr lang="en-US" smtClean="0"/>
              <a:t>7/5/19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D62D7-105F-DC4B-9001-D383F5BDC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C12E8-5206-0F4A-9861-851BBD23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02558-14D1-554B-B29F-A6CD53581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2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CA87D-D71A-594C-9EDD-E4A5DAA4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C4D53-E9CB-214E-A391-04E8B6F56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77D97-1740-044C-BFE9-7A2FD21C9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67988-29C6-2542-90B7-28E104D85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FE312-8B50-7241-A5DE-F9689D453E8A}" type="datetime1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2B27B-01DF-D54C-AA6B-360652A0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DE620-849B-084C-B96E-6393AB7E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02558-14D1-554B-B29F-A6CD53581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87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BB2B9-5BC5-BC44-9A65-7B7AC426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41E50E-9D62-7448-AF18-95B183545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36F2D-77CC-5449-8530-A8BA257DD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AA81E-2D00-614A-8749-9F4C88DF4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88A9-BFB3-C347-990F-59EB40264C5B}" type="datetime1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9C8CC-7540-8849-92F9-D62F1FED5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BD341-8384-9941-B369-C451A0C6A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02558-14D1-554B-B29F-A6CD53581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8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E1BD30-B149-6B46-9FE4-4992FF51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AAD4F-AE4E-9746-BA86-83EDB756A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F9430-79AE-8647-86AC-8F7F0CCC8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1DCEA-8FAF-104F-A12B-2C1B7E407C40}" type="datetime1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B7A8F-BF54-6C4B-B676-A7180305A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43DCE-3D4E-B240-8252-39D949295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02558-14D1-554B-B29F-A6CD53581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8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3" Type="http://schemas.openxmlformats.org/officeDocument/2006/relationships/image" Target="../media/image37.png"/><Relationship Id="rId7" Type="http://schemas.openxmlformats.org/officeDocument/2006/relationships/image" Target="../media/image27.png"/><Relationship Id="rId12" Type="http://schemas.openxmlformats.org/officeDocument/2006/relationships/image" Target="../media/image24.sv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svg"/><Relationship Id="rId11" Type="http://schemas.openxmlformats.org/officeDocument/2006/relationships/image" Target="../media/image23.png"/><Relationship Id="rId5" Type="http://schemas.openxmlformats.org/officeDocument/2006/relationships/image" Target="../media/image29.png"/><Relationship Id="rId15" Type="http://schemas.openxmlformats.org/officeDocument/2006/relationships/image" Target="../media/image41.png"/><Relationship Id="rId10" Type="http://schemas.openxmlformats.org/officeDocument/2006/relationships/image" Target="../media/image26.svg"/><Relationship Id="rId4" Type="http://schemas.openxmlformats.org/officeDocument/2006/relationships/image" Target="../media/image38.svg"/><Relationship Id="rId9" Type="http://schemas.openxmlformats.org/officeDocument/2006/relationships/image" Target="../media/image25.png"/><Relationship Id="rId14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45.png"/><Relationship Id="rId18" Type="http://schemas.openxmlformats.org/officeDocument/2006/relationships/image" Target="../media/image50.svg"/><Relationship Id="rId3" Type="http://schemas.openxmlformats.org/officeDocument/2006/relationships/image" Target="../media/image29.png"/><Relationship Id="rId21" Type="http://schemas.openxmlformats.org/officeDocument/2006/relationships/image" Target="../media/image53.png"/><Relationship Id="rId7" Type="http://schemas.openxmlformats.org/officeDocument/2006/relationships/image" Target="../media/image25.png"/><Relationship Id="rId12" Type="http://schemas.openxmlformats.org/officeDocument/2006/relationships/image" Target="../media/image38.sv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8.sv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svg"/><Relationship Id="rId11" Type="http://schemas.openxmlformats.org/officeDocument/2006/relationships/image" Target="../media/image37.png"/><Relationship Id="rId5" Type="http://schemas.openxmlformats.org/officeDocument/2006/relationships/image" Target="../media/image27.png"/><Relationship Id="rId15" Type="http://schemas.openxmlformats.org/officeDocument/2006/relationships/image" Target="../media/image47.png"/><Relationship Id="rId10" Type="http://schemas.openxmlformats.org/officeDocument/2006/relationships/image" Target="../media/image24.svg"/><Relationship Id="rId19" Type="http://schemas.openxmlformats.org/officeDocument/2006/relationships/image" Target="../media/image51.png"/><Relationship Id="rId4" Type="http://schemas.openxmlformats.org/officeDocument/2006/relationships/image" Target="../media/image30.svg"/><Relationship Id="rId9" Type="http://schemas.openxmlformats.org/officeDocument/2006/relationships/image" Target="../media/image23.png"/><Relationship Id="rId14" Type="http://schemas.openxmlformats.org/officeDocument/2006/relationships/image" Target="../media/image46.svg"/><Relationship Id="rId22" Type="http://schemas.openxmlformats.org/officeDocument/2006/relationships/image" Target="../media/image5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5" Type="http://schemas.openxmlformats.org/officeDocument/2006/relationships/image" Target="../media/image33.png"/><Relationship Id="rId10" Type="http://schemas.openxmlformats.org/officeDocument/2006/relationships/image" Target="../media/image5.png"/><Relationship Id="rId4" Type="http://schemas.openxmlformats.org/officeDocument/2006/relationships/image" Target="../media/image32.svg"/><Relationship Id="rId9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svg"/><Relationship Id="rId3" Type="http://schemas.openxmlformats.org/officeDocument/2006/relationships/image" Target="../media/image31.png"/><Relationship Id="rId7" Type="http://schemas.openxmlformats.org/officeDocument/2006/relationships/image" Target="../media/image61.sv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4.svg"/><Relationship Id="rId5" Type="http://schemas.openxmlformats.org/officeDocument/2006/relationships/image" Target="../media/image33.png"/><Relationship Id="rId10" Type="http://schemas.openxmlformats.org/officeDocument/2006/relationships/image" Target="../media/image3.png"/><Relationship Id="rId4" Type="http://schemas.openxmlformats.org/officeDocument/2006/relationships/image" Target="../media/image32.svg"/><Relationship Id="rId9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7.png"/><Relationship Id="rId7" Type="http://schemas.openxmlformats.org/officeDocument/2006/relationships/image" Target="../media/image27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svg"/><Relationship Id="rId11" Type="http://schemas.openxmlformats.org/officeDocument/2006/relationships/image" Target="../media/image23.png"/><Relationship Id="rId5" Type="http://schemas.openxmlformats.org/officeDocument/2006/relationships/image" Target="../media/image29.png"/><Relationship Id="rId10" Type="http://schemas.openxmlformats.org/officeDocument/2006/relationships/image" Target="../media/image26.svg"/><Relationship Id="rId4" Type="http://schemas.openxmlformats.org/officeDocument/2006/relationships/image" Target="../media/image38.sv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svg"/><Relationship Id="rId5" Type="http://schemas.openxmlformats.org/officeDocument/2006/relationships/image" Target="../media/image7.png"/><Relationship Id="rId4" Type="http://schemas.openxmlformats.org/officeDocument/2006/relationships/image" Target="../media/image2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svg"/><Relationship Id="rId5" Type="http://schemas.openxmlformats.org/officeDocument/2006/relationships/image" Target="../media/image7.png"/><Relationship Id="rId4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tiff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svg"/><Relationship Id="rId7" Type="http://schemas.openxmlformats.org/officeDocument/2006/relationships/image" Target="../media/image3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151FE-DEEE-2942-8582-70769B123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Generalizability of Sensor-Free Affect Detection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A108D-3B0D-5846-BA2F-0C23E88FB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b="1" dirty="0">
                <a:solidFill>
                  <a:schemeClr val="accent1"/>
                </a:solidFill>
              </a:rPr>
              <a:t>Emily Jensen</a:t>
            </a:r>
          </a:p>
          <a:p>
            <a:pPr algn="r"/>
            <a:r>
              <a:rPr lang="en-US" sz="2000" dirty="0">
                <a:solidFill>
                  <a:schemeClr val="accent1"/>
                </a:solidFill>
              </a:rPr>
              <a:t>Stephen Hutt</a:t>
            </a:r>
          </a:p>
          <a:p>
            <a:pPr algn="r"/>
            <a:r>
              <a:rPr lang="en-US" sz="2000" dirty="0">
                <a:solidFill>
                  <a:schemeClr val="accent1"/>
                </a:solidFill>
              </a:rPr>
              <a:t>Sidney </a:t>
            </a:r>
            <a:r>
              <a:rPr lang="en-US" sz="2000" dirty="0" err="1">
                <a:solidFill>
                  <a:schemeClr val="accent1"/>
                </a:solidFill>
              </a:rPr>
              <a:t>D’Mello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602D46D-B71E-874B-BC19-FA1057F9C881}"/>
              </a:ext>
            </a:extLst>
          </p:cNvPr>
          <p:cNvSpPr txBox="1"/>
          <p:nvPr/>
        </p:nvSpPr>
        <p:spPr>
          <a:xfrm>
            <a:off x="321564" y="6537958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EDM 2019</a:t>
            </a:r>
          </a:p>
        </p:txBody>
      </p:sp>
    </p:spTree>
    <p:extLst>
      <p:ext uri="{BB962C8B-B14F-4D97-AF65-F5344CB8AC3E}">
        <p14:creationId xmlns:p14="http://schemas.microsoft.com/office/powerpoint/2010/main" val="2476823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78BD-0619-2541-8CAB-55D6052D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Clusters</a:t>
            </a:r>
          </a:p>
        </p:txBody>
      </p:sp>
      <p:grpSp>
        <p:nvGrpSpPr>
          <p:cNvPr id="23" name="Group 22" descr="Group of 5 students with different colors">
            <a:extLst>
              <a:ext uri="{FF2B5EF4-FFF2-40B4-BE49-F238E27FC236}">
                <a16:creationId xmlns:a16="http://schemas.microsoft.com/office/drawing/2014/main" id="{957EC8F5-6E6F-8E40-B308-48D8CAC3762E}"/>
              </a:ext>
            </a:extLst>
          </p:cNvPr>
          <p:cNvGrpSpPr/>
          <p:nvPr/>
        </p:nvGrpSpPr>
        <p:grpSpPr>
          <a:xfrm>
            <a:off x="1489504" y="1363226"/>
            <a:ext cx="8797772" cy="1868094"/>
            <a:chOff x="1489504" y="1363226"/>
            <a:chExt cx="8797772" cy="18680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8862683-EDA1-0F4F-B2CB-18B451DF02D7}"/>
                </a:ext>
              </a:extLst>
            </p:cNvPr>
            <p:cNvGrpSpPr/>
            <p:nvPr/>
          </p:nvGrpSpPr>
          <p:grpSpPr>
            <a:xfrm>
              <a:off x="8460007" y="1363226"/>
              <a:ext cx="1827269" cy="1821747"/>
              <a:chOff x="3467100" y="2971800"/>
              <a:chExt cx="3095455" cy="3086100"/>
            </a:xfrm>
          </p:grpSpPr>
          <p:pic>
            <p:nvPicPr>
              <p:cNvPr id="4" name="Graphic 3" descr="Person eating">
                <a:extLst>
                  <a:ext uri="{FF2B5EF4-FFF2-40B4-BE49-F238E27FC236}">
                    <a16:creationId xmlns:a16="http://schemas.microsoft.com/office/drawing/2014/main" id="{3E2802A9-5DB8-3340-B5AF-3A3A06CCE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67100" y="2971800"/>
                <a:ext cx="3086100" cy="308610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F59F64-0AF7-7843-BE1F-248D961D559E}"/>
                  </a:ext>
                </a:extLst>
              </p:cNvPr>
              <p:cNvSpPr/>
              <p:nvPr/>
            </p:nvSpPr>
            <p:spPr>
              <a:xfrm>
                <a:off x="5529402" y="4166755"/>
                <a:ext cx="1033153" cy="629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51C66BC2-3358-A842-9826-6F89D8D7B70C}"/>
                  </a:ext>
                </a:extLst>
              </p:cNvPr>
              <p:cNvSpPr/>
              <p:nvPr/>
            </p:nvSpPr>
            <p:spPr>
              <a:xfrm>
                <a:off x="4951826" y="3729096"/>
                <a:ext cx="560915" cy="613363"/>
              </a:xfrm>
              <a:custGeom>
                <a:avLst/>
                <a:gdLst>
                  <a:gd name="connsiteX0" fmla="*/ 169567 w 560915"/>
                  <a:gd name="connsiteY0" fmla="*/ 602074 h 613363"/>
                  <a:gd name="connsiteX1" fmla="*/ 169567 w 560915"/>
                  <a:gd name="connsiteY1" fmla="*/ 602074 h 613363"/>
                  <a:gd name="connsiteX2" fmla="*/ 233537 w 560915"/>
                  <a:gd name="connsiteY2" fmla="*/ 605837 h 613363"/>
                  <a:gd name="connsiteX3" fmla="*/ 278693 w 560915"/>
                  <a:gd name="connsiteY3" fmla="*/ 609600 h 613363"/>
                  <a:gd name="connsiteX4" fmla="*/ 361478 w 560915"/>
                  <a:gd name="connsiteY4" fmla="*/ 613363 h 613363"/>
                  <a:gd name="connsiteX5" fmla="*/ 493181 w 560915"/>
                  <a:gd name="connsiteY5" fmla="*/ 602074 h 613363"/>
                  <a:gd name="connsiteX6" fmla="*/ 504470 w 560915"/>
                  <a:gd name="connsiteY6" fmla="*/ 598311 h 613363"/>
                  <a:gd name="connsiteX7" fmla="*/ 515759 w 560915"/>
                  <a:gd name="connsiteY7" fmla="*/ 594548 h 613363"/>
                  <a:gd name="connsiteX8" fmla="*/ 538337 w 560915"/>
                  <a:gd name="connsiteY8" fmla="*/ 575734 h 613363"/>
                  <a:gd name="connsiteX9" fmla="*/ 549626 w 560915"/>
                  <a:gd name="connsiteY9" fmla="*/ 553156 h 613363"/>
                  <a:gd name="connsiteX10" fmla="*/ 560915 w 560915"/>
                  <a:gd name="connsiteY10" fmla="*/ 508000 h 613363"/>
                  <a:gd name="connsiteX11" fmla="*/ 557152 w 560915"/>
                  <a:gd name="connsiteY11" fmla="*/ 334904 h 613363"/>
                  <a:gd name="connsiteX12" fmla="*/ 542100 w 560915"/>
                  <a:gd name="connsiteY12" fmla="*/ 301037 h 613363"/>
                  <a:gd name="connsiteX13" fmla="*/ 538337 w 560915"/>
                  <a:gd name="connsiteY13" fmla="*/ 289748 h 613363"/>
                  <a:gd name="connsiteX14" fmla="*/ 523285 w 560915"/>
                  <a:gd name="connsiteY14" fmla="*/ 267171 h 613363"/>
                  <a:gd name="connsiteX15" fmla="*/ 515759 w 560915"/>
                  <a:gd name="connsiteY15" fmla="*/ 244593 h 613363"/>
                  <a:gd name="connsiteX16" fmla="*/ 511996 w 560915"/>
                  <a:gd name="connsiteY16" fmla="*/ 233304 h 613363"/>
                  <a:gd name="connsiteX17" fmla="*/ 500707 w 560915"/>
                  <a:gd name="connsiteY17" fmla="*/ 195674 h 613363"/>
                  <a:gd name="connsiteX18" fmla="*/ 493181 w 560915"/>
                  <a:gd name="connsiteY18" fmla="*/ 173097 h 613363"/>
                  <a:gd name="connsiteX19" fmla="*/ 485655 w 560915"/>
                  <a:gd name="connsiteY19" fmla="*/ 161808 h 613363"/>
                  <a:gd name="connsiteX20" fmla="*/ 474367 w 560915"/>
                  <a:gd name="connsiteY20" fmla="*/ 139230 h 613363"/>
                  <a:gd name="connsiteX21" fmla="*/ 463078 w 560915"/>
                  <a:gd name="connsiteY21" fmla="*/ 116652 h 613363"/>
                  <a:gd name="connsiteX22" fmla="*/ 451789 w 560915"/>
                  <a:gd name="connsiteY22" fmla="*/ 105363 h 613363"/>
                  <a:gd name="connsiteX23" fmla="*/ 436737 w 560915"/>
                  <a:gd name="connsiteY23" fmla="*/ 82785 h 613363"/>
                  <a:gd name="connsiteX24" fmla="*/ 432974 w 560915"/>
                  <a:gd name="connsiteY24" fmla="*/ 71497 h 613363"/>
                  <a:gd name="connsiteX25" fmla="*/ 410396 w 560915"/>
                  <a:gd name="connsiteY25" fmla="*/ 56445 h 613363"/>
                  <a:gd name="connsiteX26" fmla="*/ 399107 w 560915"/>
                  <a:gd name="connsiteY26" fmla="*/ 48919 h 613363"/>
                  <a:gd name="connsiteX27" fmla="*/ 387818 w 560915"/>
                  <a:gd name="connsiteY27" fmla="*/ 41393 h 613363"/>
                  <a:gd name="connsiteX28" fmla="*/ 376530 w 560915"/>
                  <a:gd name="connsiteY28" fmla="*/ 30104 h 613363"/>
                  <a:gd name="connsiteX29" fmla="*/ 342663 w 560915"/>
                  <a:gd name="connsiteY29" fmla="*/ 15052 h 613363"/>
                  <a:gd name="connsiteX30" fmla="*/ 244826 w 560915"/>
                  <a:gd name="connsiteY30" fmla="*/ 7526 h 613363"/>
                  <a:gd name="connsiteX31" fmla="*/ 199670 w 560915"/>
                  <a:gd name="connsiteY31" fmla="*/ 0 h 613363"/>
                  <a:gd name="connsiteX32" fmla="*/ 128174 w 560915"/>
                  <a:gd name="connsiteY32" fmla="*/ 3763 h 613363"/>
                  <a:gd name="connsiteX33" fmla="*/ 94307 w 560915"/>
                  <a:gd name="connsiteY33" fmla="*/ 22578 h 613363"/>
                  <a:gd name="connsiteX34" fmla="*/ 60441 w 560915"/>
                  <a:gd name="connsiteY34" fmla="*/ 45156 h 613363"/>
                  <a:gd name="connsiteX35" fmla="*/ 49152 w 560915"/>
                  <a:gd name="connsiteY35" fmla="*/ 52682 h 613363"/>
                  <a:gd name="connsiteX36" fmla="*/ 37863 w 560915"/>
                  <a:gd name="connsiteY36" fmla="*/ 60208 h 613363"/>
                  <a:gd name="connsiteX37" fmla="*/ 15285 w 560915"/>
                  <a:gd name="connsiteY37" fmla="*/ 71497 h 613363"/>
                  <a:gd name="connsiteX38" fmla="*/ 233 w 560915"/>
                  <a:gd name="connsiteY38" fmla="*/ 94074 h 613363"/>
                  <a:gd name="connsiteX39" fmla="*/ 7759 w 560915"/>
                  <a:gd name="connsiteY39" fmla="*/ 218252 h 613363"/>
                  <a:gd name="connsiteX40" fmla="*/ 15285 w 560915"/>
                  <a:gd name="connsiteY40" fmla="*/ 240830 h 613363"/>
                  <a:gd name="connsiteX41" fmla="*/ 22811 w 560915"/>
                  <a:gd name="connsiteY41" fmla="*/ 252119 h 613363"/>
                  <a:gd name="connsiteX42" fmla="*/ 26574 w 560915"/>
                  <a:gd name="connsiteY42" fmla="*/ 263408 h 613363"/>
                  <a:gd name="connsiteX43" fmla="*/ 34100 w 560915"/>
                  <a:gd name="connsiteY43" fmla="*/ 274697 h 613363"/>
                  <a:gd name="connsiteX44" fmla="*/ 45389 w 560915"/>
                  <a:gd name="connsiteY44" fmla="*/ 297274 h 613363"/>
                  <a:gd name="connsiteX45" fmla="*/ 67967 w 560915"/>
                  <a:gd name="connsiteY45" fmla="*/ 308563 h 613363"/>
                  <a:gd name="connsiteX46" fmla="*/ 86781 w 560915"/>
                  <a:gd name="connsiteY46" fmla="*/ 312326 h 613363"/>
                  <a:gd name="connsiteX47" fmla="*/ 109359 w 560915"/>
                  <a:gd name="connsiteY47" fmla="*/ 319852 h 613363"/>
                  <a:gd name="connsiteX48" fmla="*/ 120648 w 560915"/>
                  <a:gd name="connsiteY48" fmla="*/ 327378 h 613363"/>
                  <a:gd name="connsiteX49" fmla="*/ 139463 w 560915"/>
                  <a:gd name="connsiteY49" fmla="*/ 349956 h 613363"/>
                  <a:gd name="connsiteX50" fmla="*/ 143226 w 560915"/>
                  <a:gd name="connsiteY50" fmla="*/ 361245 h 613363"/>
                  <a:gd name="connsiteX51" fmla="*/ 158278 w 560915"/>
                  <a:gd name="connsiteY51" fmla="*/ 383823 h 613363"/>
                  <a:gd name="connsiteX52" fmla="*/ 165804 w 560915"/>
                  <a:gd name="connsiteY52" fmla="*/ 395111 h 613363"/>
                  <a:gd name="connsiteX53" fmla="*/ 173330 w 560915"/>
                  <a:gd name="connsiteY53" fmla="*/ 417689 h 613363"/>
                  <a:gd name="connsiteX54" fmla="*/ 180855 w 560915"/>
                  <a:gd name="connsiteY54" fmla="*/ 451556 h 613363"/>
                  <a:gd name="connsiteX55" fmla="*/ 177093 w 560915"/>
                  <a:gd name="connsiteY55" fmla="*/ 492948 h 613363"/>
                  <a:gd name="connsiteX56" fmla="*/ 169567 w 560915"/>
                  <a:gd name="connsiteY56" fmla="*/ 515526 h 613363"/>
                  <a:gd name="connsiteX57" fmla="*/ 158278 w 560915"/>
                  <a:gd name="connsiteY57" fmla="*/ 549393 h 613363"/>
                  <a:gd name="connsiteX58" fmla="*/ 154515 w 560915"/>
                  <a:gd name="connsiteY58" fmla="*/ 560682 h 613363"/>
                  <a:gd name="connsiteX59" fmla="*/ 150752 w 560915"/>
                  <a:gd name="connsiteY59" fmla="*/ 571971 h 613363"/>
                  <a:gd name="connsiteX60" fmla="*/ 169567 w 560915"/>
                  <a:gd name="connsiteY60" fmla="*/ 602074 h 61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60915" h="613363">
                    <a:moveTo>
                      <a:pt x="169567" y="602074"/>
                    </a:moveTo>
                    <a:lnTo>
                      <a:pt x="169567" y="602074"/>
                    </a:lnTo>
                    <a:lnTo>
                      <a:pt x="233537" y="605837"/>
                    </a:lnTo>
                    <a:cubicBezTo>
                      <a:pt x="248605" y="606876"/>
                      <a:pt x="263615" y="608713"/>
                      <a:pt x="278693" y="609600"/>
                    </a:cubicBezTo>
                    <a:cubicBezTo>
                      <a:pt x="306269" y="611222"/>
                      <a:pt x="333883" y="612109"/>
                      <a:pt x="361478" y="613363"/>
                    </a:cubicBezTo>
                    <a:cubicBezTo>
                      <a:pt x="478536" y="609326"/>
                      <a:pt x="436074" y="621110"/>
                      <a:pt x="493181" y="602074"/>
                    </a:cubicBezTo>
                    <a:lnTo>
                      <a:pt x="504470" y="598311"/>
                    </a:lnTo>
                    <a:cubicBezTo>
                      <a:pt x="508233" y="597057"/>
                      <a:pt x="512458" y="596748"/>
                      <a:pt x="515759" y="594548"/>
                    </a:cubicBezTo>
                    <a:cubicBezTo>
                      <a:pt x="531476" y="584071"/>
                      <a:pt x="523850" y="590221"/>
                      <a:pt x="538337" y="575734"/>
                    </a:cubicBezTo>
                    <a:cubicBezTo>
                      <a:pt x="552061" y="534563"/>
                      <a:pt x="530174" y="596924"/>
                      <a:pt x="549626" y="553156"/>
                    </a:cubicBezTo>
                    <a:cubicBezTo>
                      <a:pt x="557577" y="535266"/>
                      <a:pt x="557760" y="526933"/>
                      <a:pt x="560915" y="508000"/>
                    </a:cubicBezTo>
                    <a:cubicBezTo>
                      <a:pt x="559661" y="450301"/>
                      <a:pt x="560476" y="392520"/>
                      <a:pt x="557152" y="334904"/>
                    </a:cubicBezTo>
                    <a:cubicBezTo>
                      <a:pt x="555886" y="312955"/>
                      <a:pt x="549643" y="316122"/>
                      <a:pt x="542100" y="301037"/>
                    </a:cubicBezTo>
                    <a:cubicBezTo>
                      <a:pt x="540326" y="297489"/>
                      <a:pt x="540263" y="293215"/>
                      <a:pt x="538337" y="289748"/>
                    </a:cubicBezTo>
                    <a:cubicBezTo>
                      <a:pt x="533944" y="281841"/>
                      <a:pt x="526145" y="275752"/>
                      <a:pt x="523285" y="267171"/>
                    </a:cubicBezTo>
                    <a:lnTo>
                      <a:pt x="515759" y="244593"/>
                    </a:lnTo>
                    <a:cubicBezTo>
                      <a:pt x="514505" y="240830"/>
                      <a:pt x="512958" y="237152"/>
                      <a:pt x="511996" y="233304"/>
                    </a:cubicBezTo>
                    <a:cubicBezTo>
                      <a:pt x="506309" y="210556"/>
                      <a:pt x="509868" y="223158"/>
                      <a:pt x="500707" y="195674"/>
                    </a:cubicBezTo>
                    <a:cubicBezTo>
                      <a:pt x="500707" y="195673"/>
                      <a:pt x="493182" y="173098"/>
                      <a:pt x="493181" y="173097"/>
                    </a:cubicBezTo>
                    <a:lnTo>
                      <a:pt x="485655" y="161808"/>
                    </a:lnTo>
                    <a:cubicBezTo>
                      <a:pt x="476201" y="133440"/>
                      <a:pt x="488952" y="168401"/>
                      <a:pt x="474367" y="139230"/>
                    </a:cubicBezTo>
                    <a:cubicBezTo>
                      <a:pt x="465881" y="122259"/>
                      <a:pt x="476558" y="132828"/>
                      <a:pt x="463078" y="116652"/>
                    </a:cubicBezTo>
                    <a:cubicBezTo>
                      <a:pt x="459671" y="112564"/>
                      <a:pt x="455056" y="109564"/>
                      <a:pt x="451789" y="105363"/>
                    </a:cubicBezTo>
                    <a:cubicBezTo>
                      <a:pt x="446236" y="98223"/>
                      <a:pt x="439598" y="91366"/>
                      <a:pt x="436737" y="82785"/>
                    </a:cubicBezTo>
                    <a:cubicBezTo>
                      <a:pt x="435483" y="79022"/>
                      <a:pt x="435779" y="74301"/>
                      <a:pt x="432974" y="71497"/>
                    </a:cubicBezTo>
                    <a:cubicBezTo>
                      <a:pt x="426578" y="65101"/>
                      <a:pt x="417922" y="61462"/>
                      <a:pt x="410396" y="56445"/>
                    </a:cubicBezTo>
                    <a:lnTo>
                      <a:pt x="399107" y="48919"/>
                    </a:lnTo>
                    <a:cubicBezTo>
                      <a:pt x="395344" y="46410"/>
                      <a:pt x="391016" y="44591"/>
                      <a:pt x="387818" y="41393"/>
                    </a:cubicBezTo>
                    <a:cubicBezTo>
                      <a:pt x="384055" y="37630"/>
                      <a:pt x="380618" y="33511"/>
                      <a:pt x="376530" y="30104"/>
                    </a:cubicBezTo>
                    <a:cubicBezTo>
                      <a:pt x="367858" y="22877"/>
                      <a:pt x="353363" y="15765"/>
                      <a:pt x="342663" y="15052"/>
                    </a:cubicBezTo>
                    <a:cubicBezTo>
                      <a:pt x="302850" y="12398"/>
                      <a:pt x="282622" y="11505"/>
                      <a:pt x="244826" y="7526"/>
                    </a:cubicBezTo>
                    <a:cubicBezTo>
                      <a:pt x="214395" y="4323"/>
                      <a:pt x="222076" y="5601"/>
                      <a:pt x="199670" y="0"/>
                    </a:cubicBezTo>
                    <a:cubicBezTo>
                      <a:pt x="175838" y="1254"/>
                      <a:pt x="151941" y="1602"/>
                      <a:pt x="128174" y="3763"/>
                    </a:cubicBezTo>
                    <a:cubicBezTo>
                      <a:pt x="116670" y="4809"/>
                      <a:pt x="101107" y="18044"/>
                      <a:pt x="94307" y="22578"/>
                    </a:cubicBezTo>
                    <a:lnTo>
                      <a:pt x="60441" y="45156"/>
                    </a:lnTo>
                    <a:lnTo>
                      <a:pt x="49152" y="52682"/>
                    </a:lnTo>
                    <a:cubicBezTo>
                      <a:pt x="45389" y="55191"/>
                      <a:pt x="42153" y="58778"/>
                      <a:pt x="37863" y="60208"/>
                    </a:cubicBezTo>
                    <a:cubicBezTo>
                      <a:pt x="22284" y="65401"/>
                      <a:pt x="29874" y="61771"/>
                      <a:pt x="15285" y="71497"/>
                    </a:cubicBezTo>
                    <a:cubicBezTo>
                      <a:pt x="10268" y="79023"/>
                      <a:pt x="-79" y="85035"/>
                      <a:pt x="233" y="94074"/>
                    </a:cubicBezTo>
                    <a:cubicBezTo>
                      <a:pt x="1873" y="141625"/>
                      <a:pt x="-4505" y="177374"/>
                      <a:pt x="7759" y="218252"/>
                    </a:cubicBezTo>
                    <a:cubicBezTo>
                      <a:pt x="10039" y="225851"/>
                      <a:pt x="10885" y="234229"/>
                      <a:pt x="15285" y="240830"/>
                    </a:cubicBezTo>
                    <a:cubicBezTo>
                      <a:pt x="17794" y="244593"/>
                      <a:pt x="20788" y="248074"/>
                      <a:pt x="22811" y="252119"/>
                    </a:cubicBezTo>
                    <a:cubicBezTo>
                      <a:pt x="24585" y="255667"/>
                      <a:pt x="24800" y="259860"/>
                      <a:pt x="26574" y="263408"/>
                    </a:cubicBezTo>
                    <a:cubicBezTo>
                      <a:pt x="28597" y="267453"/>
                      <a:pt x="32077" y="270652"/>
                      <a:pt x="34100" y="274697"/>
                    </a:cubicBezTo>
                    <a:cubicBezTo>
                      <a:pt x="40221" y="286938"/>
                      <a:pt x="34605" y="286490"/>
                      <a:pt x="45389" y="297274"/>
                    </a:cubicBezTo>
                    <a:cubicBezTo>
                      <a:pt x="51521" y="303406"/>
                      <a:pt x="59805" y="306523"/>
                      <a:pt x="67967" y="308563"/>
                    </a:cubicBezTo>
                    <a:cubicBezTo>
                      <a:pt x="74172" y="310114"/>
                      <a:pt x="80611" y="310643"/>
                      <a:pt x="86781" y="312326"/>
                    </a:cubicBezTo>
                    <a:cubicBezTo>
                      <a:pt x="94435" y="314413"/>
                      <a:pt x="102758" y="315452"/>
                      <a:pt x="109359" y="319852"/>
                    </a:cubicBezTo>
                    <a:cubicBezTo>
                      <a:pt x="113122" y="322361"/>
                      <a:pt x="117174" y="324483"/>
                      <a:pt x="120648" y="327378"/>
                    </a:cubicBezTo>
                    <a:cubicBezTo>
                      <a:pt x="127781" y="333322"/>
                      <a:pt x="135234" y="341499"/>
                      <a:pt x="139463" y="349956"/>
                    </a:cubicBezTo>
                    <a:cubicBezTo>
                      <a:pt x="141237" y="353504"/>
                      <a:pt x="141300" y="357778"/>
                      <a:pt x="143226" y="361245"/>
                    </a:cubicBezTo>
                    <a:cubicBezTo>
                      <a:pt x="147619" y="369152"/>
                      <a:pt x="153261" y="376297"/>
                      <a:pt x="158278" y="383823"/>
                    </a:cubicBezTo>
                    <a:lnTo>
                      <a:pt x="165804" y="395111"/>
                    </a:lnTo>
                    <a:cubicBezTo>
                      <a:pt x="168313" y="402637"/>
                      <a:pt x="171406" y="409993"/>
                      <a:pt x="173330" y="417689"/>
                    </a:cubicBezTo>
                    <a:cubicBezTo>
                      <a:pt x="178644" y="438946"/>
                      <a:pt x="176079" y="427670"/>
                      <a:pt x="180855" y="451556"/>
                    </a:cubicBezTo>
                    <a:cubicBezTo>
                      <a:pt x="179601" y="465353"/>
                      <a:pt x="179500" y="479305"/>
                      <a:pt x="177093" y="492948"/>
                    </a:cubicBezTo>
                    <a:cubicBezTo>
                      <a:pt x="175714" y="500760"/>
                      <a:pt x="172076" y="508000"/>
                      <a:pt x="169567" y="515526"/>
                    </a:cubicBezTo>
                    <a:lnTo>
                      <a:pt x="158278" y="549393"/>
                    </a:lnTo>
                    <a:lnTo>
                      <a:pt x="154515" y="560682"/>
                    </a:lnTo>
                    <a:cubicBezTo>
                      <a:pt x="153261" y="564445"/>
                      <a:pt x="150752" y="568004"/>
                      <a:pt x="150752" y="571971"/>
                    </a:cubicBezTo>
                    <a:lnTo>
                      <a:pt x="169567" y="6020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0108205-9448-FF48-87F5-9BA456280D5A}"/>
                </a:ext>
              </a:extLst>
            </p:cNvPr>
            <p:cNvGrpSpPr/>
            <p:nvPr/>
          </p:nvGrpSpPr>
          <p:grpSpPr>
            <a:xfrm>
              <a:off x="1489504" y="1369556"/>
              <a:ext cx="1827269" cy="1821747"/>
              <a:chOff x="3467100" y="2971800"/>
              <a:chExt cx="3095455" cy="3086100"/>
            </a:xfrm>
          </p:grpSpPr>
          <p:pic>
            <p:nvPicPr>
              <p:cNvPr id="8" name="Graphic 7" descr="Person eating">
                <a:extLst>
                  <a:ext uri="{FF2B5EF4-FFF2-40B4-BE49-F238E27FC236}">
                    <a16:creationId xmlns:a16="http://schemas.microsoft.com/office/drawing/2014/main" id="{07B8C9C4-9166-0241-8D90-8E06AAE02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67100" y="2971800"/>
                <a:ext cx="3086100" cy="30861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C718D86-1F9E-1E4C-89A2-43BFCF399420}"/>
                  </a:ext>
                </a:extLst>
              </p:cNvPr>
              <p:cNvSpPr/>
              <p:nvPr/>
            </p:nvSpPr>
            <p:spPr>
              <a:xfrm>
                <a:off x="5529402" y="4166755"/>
                <a:ext cx="1033153" cy="629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044A5303-FBF2-BD4D-ACDF-9E3773FB6345}"/>
                  </a:ext>
                </a:extLst>
              </p:cNvPr>
              <p:cNvSpPr/>
              <p:nvPr/>
            </p:nvSpPr>
            <p:spPr>
              <a:xfrm>
                <a:off x="4951826" y="3729096"/>
                <a:ext cx="560915" cy="613363"/>
              </a:xfrm>
              <a:custGeom>
                <a:avLst/>
                <a:gdLst>
                  <a:gd name="connsiteX0" fmla="*/ 169567 w 560915"/>
                  <a:gd name="connsiteY0" fmla="*/ 602074 h 613363"/>
                  <a:gd name="connsiteX1" fmla="*/ 169567 w 560915"/>
                  <a:gd name="connsiteY1" fmla="*/ 602074 h 613363"/>
                  <a:gd name="connsiteX2" fmla="*/ 233537 w 560915"/>
                  <a:gd name="connsiteY2" fmla="*/ 605837 h 613363"/>
                  <a:gd name="connsiteX3" fmla="*/ 278693 w 560915"/>
                  <a:gd name="connsiteY3" fmla="*/ 609600 h 613363"/>
                  <a:gd name="connsiteX4" fmla="*/ 361478 w 560915"/>
                  <a:gd name="connsiteY4" fmla="*/ 613363 h 613363"/>
                  <a:gd name="connsiteX5" fmla="*/ 493181 w 560915"/>
                  <a:gd name="connsiteY5" fmla="*/ 602074 h 613363"/>
                  <a:gd name="connsiteX6" fmla="*/ 504470 w 560915"/>
                  <a:gd name="connsiteY6" fmla="*/ 598311 h 613363"/>
                  <a:gd name="connsiteX7" fmla="*/ 515759 w 560915"/>
                  <a:gd name="connsiteY7" fmla="*/ 594548 h 613363"/>
                  <a:gd name="connsiteX8" fmla="*/ 538337 w 560915"/>
                  <a:gd name="connsiteY8" fmla="*/ 575734 h 613363"/>
                  <a:gd name="connsiteX9" fmla="*/ 549626 w 560915"/>
                  <a:gd name="connsiteY9" fmla="*/ 553156 h 613363"/>
                  <a:gd name="connsiteX10" fmla="*/ 560915 w 560915"/>
                  <a:gd name="connsiteY10" fmla="*/ 508000 h 613363"/>
                  <a:gd name="connsiteX11" fmla="*/ 557152 w 560915"/>
                  <a:gd name="connsiteY11" fmla="*/ 334904 h 613363"/>
                  <a:gd name="connsiteX12" fmla="*/ 542100 w 560915"/>
                  <a:gd name="connsiteY12" fmla="*/ 301037 h 613363"/>
                  <a:gd name="connsiteX13" fmla="*/ 538337 w 560915"/>
                  <a:gd name="connsiteY13" fmla="*/ 289748 h 613363"/>
                  <a:gd name="connsiteX14" fmla="*/ 523285 w 560915"/>
                  <a:gd name="connsiteY14" fmla="*/ 267171 h 613363"/>
                  <a:gd name="connsiteX15" fmla="*/ 515759 w 560915"/>
                  <a:gd name="connsiteY15" fmla="*/ 244593 h 613363"/>
                  <a:gd name="connsiteX16" fmla="*/ 511996 w 560915"/>
                  <a:gd name="connsiteY16" fmla="*/ 233304 h 613363"/>
                  <a:gd name="connsiteX17" fmla="*/ 500707 w 560915"/>
                  <a:gd name="connsiteY17" fmla="*/ 195674 h 613363"/>
                  <a:gd name="connsiteX18" fmla="*/ 493181 w 560915"/>
                  <a:gd name="connsiteY18" fmla="*/ 173097 h 613363"/>
                  <a:gd name="connsiteX19" fmla="*/ 485655 w 560915"/>
                  <a:gd name="connsiteY19" fmla="*/ 161808 h 613363"/>
                  <a:gd name="connsiteX20" fmla="*/ 474367 w 560915"/>
                  <a:gd name="connsiteY20" fmla="*/ 139230 h 613363"/>
                  <a:gd name="connsiteX21" fmla="*/ 463078 w 560915"/>
                  <a:gd name="connsiteY21" fmla="*/ 116652 h 613363"/>
                  <a:gd name="connsiteX22" fmla="*/ 451789 w 560915"/>
                  <a:gd name="connsiteY22" fmla="*/ 105363 h 613363"/>
                  <a:gd name="connsiteX23" fmla="*/ 436737 w 560915"/>
                  <a:gd name="connsiteY23" fmla="*/ 82785 h 613363"/>
                  <a:gd name="connsiteX24" fmla="*/ 432974 w 560915"/>
                  <a:gd name="connsiteY24" fmla="*/ 71497 h 613363"/>
                  <a:gd name="connsiteX25" fmla="*/ 410396 w 560915"/>
                  <a:gd name="connsiteY25" fmla="*/ 56445 h 613363"/>
                  <a:gd name="connsiteX26" fmla="*/ 399107 w 560915"/>
                  <a:gd name="connsiteY26" fmla="*/ 48919 h 613363"/>
                  <a:gd name="connsiteX27" fmla="*/ 387818 w 560915"/>
                  <a:gd name="connsiteY27" fmla="*/ 41393 h 613363"/>
                  <a:gd name="connsiteX28" fmla="*/ 376530 w 560915"/>
                  <a:gd name="connsiteY28" fmla="*/ 30104 h 613363"/>
                  <a:gd name="connsiteX29" fmla="*/ 342663 w 560915"/>
                  <a:gd name="connsiteY29" fmla="*/ 15052 h 613363"/>
                  <a:gd name="connsiteX30" fmla="*/ 244826 w 560915"/>
                  <a:gd name="connsiteY30" fmla="*/ 7526 h 613363"/>
                  <a:gd name="connsiteX31" fmla="*/ 199670 w 560915"/>
                  <a:gd name="connsiteY31" fmla="*/ 0 h 613363"/>
                  <a:gd name="connsiteX32" fmla="*/ 128174 w 560915"/>
                  <a:gd name="connsiteY32" fmla="*/ 3763 h 613363"/>
                  <a:gd name="connsiteX33" fmla="*/ 94307 w 560915"/>
                  <a:gd name="connsiteY33" fmla="*/ 22578 h 613363"/>
                  <a:gd name="connsiteX34" fmla="*/ 60441 w 560915"/>
                  <a:gd name="connsiteY34" fmla="*/ 45156 h 613363"/>
                  <a:gd name="connsiteX35" fmla="*/ 49152 w 560915"/>
                  <a:gd name="connsiteY35" fmla="*/ 52682 h 613363"/>
                  <a:gd name="connsiteX36" fmla="*/ 37863 w 560915"/>
                  <a:gd name="connsiteY36" fmla="*/ 60208 h 613363"/>
                  <a:gd name="connsiteX37" fmla="*/ 15285 w 560915"/>
                  <a:gd name="connsiteY37" fmla="*/ 71497 h 613363"/>
                  <a:gd name="connsiteX38" fmla="*/ 233 w 560915"/>
                  <a:gd name="connsiteY38" fmla="*/ 94074 h 613363"/>
                  <a:gd name="connsiteX39" fmla="*/ 7759 w 560915"/>
                  <a:gd name="connsiteY39" fmla="*/ 218252 h 613363"/>
                  <a:gd name="connsiteX40" fmla="*/ 15285 w 560915"/>
                  <a:gd name="connsiteY40" fmla="*/ 240830 h 613363"/>
                  <a:gd name="connsiteX41" fmla="*/ 22811 w 560915"/>
                  <a:gd name="connsiteY41" fmla="*/ 252119 h 613363"/>
                  <a:gd name="connsiteX42" fmla="*/ 26574 w 560915"/>
                  <a:gd name="connsiteY42" fmla="*/ 263408 h 613363"/>
                  <a:gd name="connsiteX43" fmla="*/ 34100 w 560915"/>
                  <a:gd name="connsiteY43" fmla="*/ 274697 h 613363"/>
                  <a:gd name="connsiteX44" fmla="*/ 45389 w 560915"/>
                  <a:gd name="connsiteY44" fmla="*/ 297274 h 613363"/>
                  <a:gd name="connsiteX45" fmla="*/ 67967 w 560915"/>
                  <a:gd name="connsiteY45" fmla="*/ 308563 h 613363"/>
                  <a:gd name="connsiteX46" fmla="*/ 86781 w 560915"/>
                  <a:gd name="connsiteY46" fmla="*/ 312326 h 613363"/>
                  <a:gd name="connsiteX47" fmla="*/ 109359 w 560915"/>
                  <a:gd name="connsiteY47" fmla="*/ 319852 h 613363"/>
                  <a:gd name="connsiteX48" fmla="*/ 120648 w 560915"/>
                  <a:gd name="connsiteY48" fmla="*/ 327378 h 613363"/>
                  <a:gd name="connsiteX49" fmla="*/ 139463 w 560915"/>
                  <a:gd name="connsiteY49" fmla="*/ 349956 h 613363"/>
                  <a:gd name="connsiteX50" fmla="*/ 143226 w 560915"/>
                  <a:gd name="connsiteY50" fmla="*/ 361245 h 613363"/>
                  <a:gd name="connsiteX51" fmla="*/ 158278 w 560915"/>
                  <a:gd name="connsiteY51" fmla="*/ 383823 h 613363"/>
                  <a:gd name="connsiteX52" fmla="*/ 165804 w 560915"/>
                  <a:gd name="connsiteY52" fmla="*/ 395111 h 613363"/>
                  <a:gd name="connsiteX53" fmla="*/ 173330 w 560915"/>
                  <a:gd name="connsiteY53" fmla="*/ 417689 h 613363"/>
                  <a:gd name="connsiteX54" fmla="*/ 180855 w 560915"/>
                  <a:gd name="connsiteY54" fmla="*/ 451556 h 613363"/>
                  <a:gd name="connsiteX55" fmla="*/ 177093 w 560915"/>
                  <a:gd name="connsiteY55" fmla="*/ 492948 h 613363"/>
                  <a:gd name="connsiteX56" fmla="*/ 169567 w 560915"/>
                  <a:gd name="connsiteY56" fmla="*/ 515526 h 613363"/>
                  <a:gd name="connsiteX57" fmla="*/ 158278 w 560915"/>
                  <a:gd name="connsiteY57" fmla="*/ 549393 h 613363"/>
                  <a:gd name="connsiteX58" fmla="*/ 154515 w 560915"/>
                  <a:gd name="connsiteY58" fmla="*/ 560682 h 613363"/>
                  <a:gd name="connsiteX59" fmla="*/ 150752 w 560915"/>
                  <a:gd name="connsiteY59" fmla="*/ 571971 h 613363"/>
                  <a:gd name="connsiteX60" fmla="*/ 169567 w 560915"/>
                  <a:gd name="connsiteY60" fmla="*/ 602074 h 61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60915" h="613363">
                    <a:moveTo>
                      <a:pt x="169567" y="602074"/>
                    </a:moveTo>
                    <a:lnTo>
                      <a:pt x="169567" y="602074"/>
                    </a:lnTo>
                    <a:lnTo>
                      <a:pt x="233537" y="605837"/>
                    </a:lnTo>
                    <a:cubicBezTo>
                      <a:pt x="248605" y="606876"/>
                      <a:pt x="263615" y="608713"/>
                      <a:pt x="278693" y="609600"/>
                    </a:cubicBezTo>
                    <a:cubicBezTo>
                      <a:pt x="306269" y="611222"/>
                      <a:pt x="333883" y="612109"/>
                      <a:pt x="361478" y="613363"/>
                    </a:cubicBezTo>
                    <a:cubicBezTo>
                      <a:pt x="478536" y="609326"/>
                      <a:pt x="436074" y="621110"/>
                      <a:pt x="493181" y="602074"/>
                    </a:cubicBezTo>
                    <a:lnTo>
                      <a:pt x="504470" y="598311"/>
                    </a:lnTo>
                    <a:cubicBezTo>
                      <a:pt x="508233" y="597057"/>
                      <a:pt x="512458" y="596748"/>
                      <a:pt x="515759" y="594548"/>
                    </a:cubicBezTo>
                    <a:cubicBezTo>
                      <a:pt x="531476" y="584071"/>
                      <a:pt x="523850" y="590221"/>
                      <a:pt x="538337" y="575734"/>
                    </a:cubicBezTo>
                    <a:cubicBezTo>
                      <a:pt x="552061" y="534563"/>
                      <a:pt x="530174" y="596924"/>
                      <a:pt x="549626" y="553156"/>
                    </a:cubicBezTo>
                    <a:cubicBezTo>
                      <a:pt x="557577" y="535266"/>
                      <a:pt x="557760" y="526933"/>
                      <a:pt x="560915" y="508000"/>
                    </a:cubicBezTo>
                    <a:cubicBezTo>
                      <a:pt x="559661" y="450301"/>
                      <a:pt x="560476" y="392520"/>
                      <a:pt x="557152" y="334904"/>
                    </a:cubicBezTo>
                    <a:cubicBezTo>
                      <a:pt x="555886" y="312955"/>
                      <a:pt x="549643" y="316122"/>
                      <a:pt x="542100" y="301037"/>
                    </a:cubicBezTo>
                    <a:cubicBezTo>
                      <a:pt x="540326" y="297489"/>
                      <a:pt x="540263" y="293215"/>
                      <a:pt x="538337" y="289748"/>
                    </a:cubicBezTo>
                    <a:cubicBezTo>
                      <a:pt x="533944" y="281841"/>
                      <a:pt x="526145" y="275752"/>
                      <a:pt x="523285" y="267171"/>
                    </a:cubicBezTo>
                    <a:lnTo>
                      <a:pt x="515759" y="244593"/>
                    </a:lnTo>
                    <a:cubicBezTo>
                      <a:pt x="514505" y="240830"/>
                      <a:pt x="512958" y="237152"/>
                      <a:pt x="511996" y="233304"/>
                    </a:cubicBezTo>
                    <a:cubicBezTo>
                      <a:pt x="506309" y="210556"/>
                      <a:pt x="509868" y="223158"/>
                      <a:pt x="500707" y="195674"/>
                    </a:cubicBezTo>
                    <a:cubicBezTo>
                      <a:pt x="500707" y="195673"/>
                      <a:pt x="493182" y="173098"/>
                      <a:pt x="493181" y="173097"/>
                    </a:cubicBezTo>
                    <a:lnTo>
                      <a:pt x="485655" y="161808"/>
                    </a:lnTo>
                    <a:cubicBezTo>
                      <a:pt x="476201" y="133440"/>
                      <a:pt x="488952" y="168401"/>
                      <a:pt x="474367" y="139230"/>
                    </a:cubicBezTo>
                    <a:cubicBezTo>
                      <a:pt x="465881" y="122259"/>
                      <a:pt x="476558" y="132828"/>
                      <a:pt x="463078" y="116652"/>
                    </a:cubicBezTo>
                    <a:cubicBezTo>
                      <a:pt x="459671" y="112564"/>
                      <a:pt x="455056" y="109564"/>
                      <a:pt x="451789" y="105363"/>
                    </a:cubicBezTo>
                    <a:cubicBezTo>
                      <a:pt x="446236" y="98223"/>
                      <a:pt x="439598" y="91366"/>
                      <a:pt x="436737" y="82785"/>
                    </a:cubicBezTo>
                    <a:cubicBezTo>
                      <a:pt x="435483" y="79022"/>
                      <a:pt x="435779" y="74301"/>
                      <a:pt x="432974" y="71497"/>
                    </a:cubicBezTo>
                    <a:cubicBezTo>
                      <a:pt x="426578" y="65101"/>
                      <a:pt x="417922" y="61462"/>
                      <a:pt x="410396" y="56445"/>
                    </a:cubicBezTo>
                    <a:lnTo>
                      <a:pt x="399107" y="48919"/>
                    </a:lnTo>
                    <a:cubicBezTo>
                      <a:pt x="395344" y="46410"/>
                      <a:pt x="391016" y="44591"/>
                      <a:pt x="387818" y="41393"/>
                    </a:cubicBezTo>
                    <a:cubicBezTo>
                      <a:pt x="384055" y="37630"/>
                      <a:pt x="380618" y="33511"/>
                      <a:pt x="376530" y="30104"/>
                    </a:cubicBezTo>
                    <a:cubicBezTo>
                      <a:pt x="367858" y="22877"/>
                      <a:pt x="353363" y="15765"/>
                      <a:pt x="342663" y="15052"/>
                    </a:cubicBezTo>
                    <a:cubicBezTo>
                      <a:pt x="302850" y="12398"/>
                      <a:pt x="282622" y="11505"/>
                      <a:pt x="244826" y="7526"/>
                    </a:cubicBezTo>
                    <a:cubicBezTo>
                      <a:pt x="214395" y="4323"/>
                      <a:pt x="222076" y="5601"/>
                      <a:pt x="199670" y="0"/>
                    </a:cubicBezTo>
                    <a:cubicBezTo>
                      <a:pt x="175838" y="1254"/>
                      <a:pt x="151941" y="1602"/>
                      <a:pt x="128174" y="3763"/>
                    </a:cubicBezTo>
                    <a:cubicBezTo>
                      <a:pt x="116670" y="4809"/>
                      <a:pt x="101107" y="18044"/>
                      <a:pt x="94307" y="22578"/>
                    </a:cubicBezTo>
                    <a:lnTo>
                      <a:pt x="60441" y="45156"/>
                    </a:lnTo>
                    <a:lnTo>
                      <a:pt x="49152" y="52682"/>
                    </a:lnTo>
                    <a:cubicBezTo>
                      <a:pt x="45389" y="55191"/>
                      <a:pt x="42153" y="58778"/>
                      <a:pt x="37863" y="60208"/>
                    </a:cubicBezTo>
                    <a:cubicBezTo>
                      <a:pt x="22284" y="65401"/>
                      <a:pt x="29874" y="61771"/>
                      <a:pt x="15285" y="71497"/>
                    </a:cubicBezTo>
                    <a:cubicBezTo>
                      <a:pt x="10268" y="79023"/>
                      <a:pt x="-79" y="85035"/>
                      <a:pt x="233" y="94074"/>
                    </a:cubicBezTo>
                    <a:cubicBezTo>
                      <a:pt x="1873" y="141625"/>
                      <a:pt x="-4505" y="177374"/>
                      <a:pt x="7759" y="218252"/>
                    </a:cubicBezTo>
                    <a:cubicBezTo>
                      <a:pt x="10039" y="225851"/>
                      <a:pt x="10885" y="234229"/>
                      <a:pt x="15285" y="240830"/>
                    </a:cubicBezTo>
                    <a:cubicBezTo>
                      <a:pt x="17794" y="244593"/>
                      <a:pt x="20788" y="248074"/>
                      <a:pt x="22811" y="252119"/>
                    </a:cubicBezTo>
                    <a:cubicBezTo>
                      <a:pt x="24585" y="255667"/>
                      <a:pt x="24800" y="259860"/>
                      <a:pt x="26574" y="263408"/>
                    </a:cubicBezTo>
                    <a:cubicBezTo>
                      <a:pt x="28597" y="267453"/>
                      <a:pt x="32077" y="270652"/>
                      <a:pt x="34100" y="274697"/>
                    </a:cubicBezTo>
                    <a:cubicBezTo>
                      <a:pt x="40221" y="286938"/>
                      <a:pt x="34605" y="286490"/>
                      <a:pt x="45389" y="297274"/>
                    </a:cubicBezTo>
                    <a:cubicBezTo>
                      <a:pt x="51521" y="303406"/>
                      <a:pt x="59805" y="306523"/>
                      <a:pt x="67967" y="308563"/>
                    </a:cubicBezTo>
                    <a:cubicBezTo>
                      <a:pt x="74172" y="310114"/>
                      <a:pt x="80611" y="310643"/>
                      <a:pt x="86781" y="312326"/>
                    </a:cubicBezTo>
                    <a:cubicBezTo>
                      <a:pt x="94435" y="314413"/>
                      <a:pt x="102758" y="315452"/>
                      <a:pt x="109359" y="319852"/>
                    </a:cubicBezTo>
                    <a:cubicBezTo>
                      <a:pt x="113122" y="322361"/>
                      <a:pt x="117174" y="324483"/>
                      <a:pt x="120648" y="327378"/>
                    </a:cubicBezTo>
                    <a:cubicBezTo>
                      <a:pt x="127781" y="333322"/>
                      <a:pt x="135234" y="341499"/>
                      <a:pt x="139463" y="349956"/>
                    </a:cubicBezTo>
                    <a:cubicBezTo>
                      <a:pt x="141237" y="353504"/>
                      <a:pt x="141300" y="357778"/>
                      <a:pt x="143226" y="361245"/>
                    </a:cubicBezTo>
                    <a:cubicBezTo>
                      <a:pt x="147619" y="369152"/>
                      <a:pt x="153261" y="376297"/>
                      <a:pt x="158278" y="383823"/>
                    </a:cubicBezTo>
                    <a:lnTo>
                      <a:pt x="165804" y="395111"/>
                    </a:lnTo>
                    <a:cubicBezTo>
                      <a:pt x="168313" y="402637"/>
                      <a:pt x="171406" y="409993"/>
                      <a:pt x="173330" y="417689"/>
                    </a:cubicBezTo>
                    <a:cubicBezTo>
                      <a:pt x="178644" y="438946"/>
                      <a:pt x="176079" y="427670"/>
                      <a:pt x="180855" y="451556"/>
                    </a:cubicBezTo>
                    <a:cubicBezTo>
                      <a:pt x="179601" y="465353"/>
                      <a:pt x="179500" y="479305"/>
                      <a:pt x="177093" y="492948"/>
                    </a:cubicBezTo>
                    <a:cubicBezTo>
                      <a:pt x="175714" y="500760"/>
                      <a:pt x="172076" y="508000"/>
                      <a:pt x="169567" y="515526"/>
                    </a:cubicBezTo>
                    <a:lnTo>
                      <a:pt x="158278" y="549393"/>
                    </a:lnTo>
                    <a:lnTo>
                      <a:pt x="154515" y="560682"/>
                    </a:lnTo>
                    <a:cubicBezTo>
                      <a:pt x="153261" y="564445"/>
                      <a:pt x="150752" y="568004"/>
                      <a:pt x="150752" y="571971"/>
                    </a:cubicBezTo>
                    <a:lnTo>
                      <a:pt x="169567" y="6020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F1C584-E062-E048-9EA9-FCB00C0823F4}"/>
                </a:ext>
              </a:extLst>
            </p:cNvPr>
            <p:cNvGrpSpPr/>
            <p:nvPr/>
          </p:nvGrpSpPr>
          <p:grpSpPr>
            <a:xfrm>
              <a:off x="3234316" y="1389857"/>
              <a:ext cx="1827269" cy="1821747"/>
              <a:chOff x="3467100" y="2971800"/>
              <a:chExt cx="3095455" cy="3086100"/>
            </a:xfrm>
          </p:grpSpPr>
          <p:pic>
            <p:nvPicPr>
              <p:cNvPr id="12" name="Graphic 11" descr="Person eating">
                <a:extLst>
                  <a:ext uri="{FF2B5EF4-FFF2-40B4-BE49-F238E27FC236}">
                    <a16:creationId xmlns:a16="http://schemas.microsoft.com/office/drawing/2014/main" id="{FA584873-965E-8E49-B02A-340D8EFCE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67100" y="2971800"/>
                <a:ext cx="3086100" cy="3086100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42673B-6018-2E4B-BD06-458A8AA0DE3D}"/>
                  </a:ext>
                </a:extLst>
              </p:cNvPr>
              <p:cNvSpPr/>
              <p:nvPr/>
            </p:nvSpPr>
            <p:spPr>
              <a:xfrm>
                <a:off x="5529402" y="4166755"/>
                <a:ext cx="1033153" cy="629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4D569E3-5D0B-0C4C-BDB1-41650A7AA74D}"/>
                  </a:ext>
                </a:extLst>
              </p:cNvPr>
              <p:cNvSpPr/>
              <p:nvPr/>
            </p:nvSpPr>
            <p:spPr>
              <a:xfrm>
                <a:off x="4951826" y="3729096"/>
                <a:ext cx="560915" cy="613363"/>
              </a:xfrm>
              <a:custGeom>
                <a:avLst/>
                <a:gdLst>
                  <a:gd name="connsiteX0" fmla="*/ 169567 w 560915"/>
                  <a:gd name="connsiteY0" fmla="*/ 602074 h 613363"/>
                  <a:gd name="connsiteX1" fmla="*/ 169567 w 560915"/>
                  <a:gd name="connsiteY1" fmla="*/ 602074 h 613363"/>
                  <a:gd name="connsiteX2" fmla="*/ 233537 w 560915"/>
                  <a:gd name="connsiteY2" fmla="*/ 605837 h 613363"/>
                  <a:gd name="connsiteX3" fmla="*/ 278693 w 560915"/>
                  <a:gd name="connsiteY3" fmla="*/ 609600 h 613363"/>
                  <a:gd name="connsiteX4" fmla="*/ 361478 w 560915"/>
                  <a:gd name="connsiteY4" fmla="*/ 613363 h 613363"/>
                  <a:gd name="connsiteX5" fmla="*/ 493181 w 560915"/>
                  <a:gd name="connsiteY5" fmla="*/ 602074 h 613363"/>
                  <a:gd name="connsiteX6" fmla="*/ 504470 w 560915"/>
                  <a:gd name="connsiteY6" fmla="*/ 598311 h 613363"/>
                  <a:gd name="connsiteX7" fmla="*/ 515759 w 560915"/>
                  <a:gd name="connsiteY7" fmla="*/ 594548 h 613363"/>
                  <a:gd name="connsiteX8" fmla="*/ 538337 w 560915"/>
                  <a:gd name="connsiteY8" fmla="*/ 575734 h 613363"/>
                  <a:gd name="connsiteX9" fmla="*/ 549626 w 560915"/>
                  <a:gd name="connsiteY9" fmla="*/ 553156 h 613363"/>
                  <a:gd name="connsiteX10" fmla="*/ 560915 w 560915"/>
                  <a:gd name="connsiteY10" fmla="*/ 508000 h 613363"/>
                  <a:gd name="connsiteX11" fmla="*/ 557152 w 560915"/>
                  <a:gd name="connsiteY11" fmla="*/ 334904 h 613363"/>
                  <a:gd name="connsiteX12" fmla="*/ 542100 w 560915"/>
                  <a:gd name="connsiteY12" fmla="*/ 301037 h 613363"/>
                  <a:gd name="connsiteX13" fmla="*/ 538337 w 560915"/>
                  <a:gd name="connsiteY13" fmla="*/ 289748 h 613363"/>
                  <a:gd name="connsiteX14" fmla="*/ 523285 w 560915"/>
                  <a:gd name="connsiteY14" fmla="*/ 267171 h 613363"/>
                  <a:gd name="connsiteX15" fmla="*/ 515759 w 560915"/>
                  <a:gd name="connsiteY15" fmla="*/ 244593 h 613363"/>
                  <a:gd name="connsiteX16" fmla="*/ 511996 w 560915"/>
                  <a:gd name="connsiteY16" fmla="*/ 233304 h 613363"/>
                  <a:gd name="connsiteX17" fmla="*/ 500707 w 560915"/>
                  <a:gd name="connsiteY17" fmla="*/ 195674 h 613363"/>
                  <a:gd name="connsiteX18" fmla="*/ 493181 w 560915"/>
                  <a:gd name="connsiteY18" fmla="*/ 173097 h 613363"/>
                  <a:gd name="connsiteX19" fmla="*/ 485655 w 560915"/>
                  <a:gd name="connsiteY19" fmla="*/ 161808 h 613363"/>
                  <a:gd name="connsiteX20" fmla="*/ 474367 w 560915"/>
                  <a:gd name="connsiteY20" fmla="*/ 139230 h 613363"/>
                  <a:gd name="connsiteX21" fmla="*/ 463078 w 560915"/>
                  <a:gd name="connsiteY21" fmla="*/ 116652 h 613363"/>
                  <a:gd name="connsiteX22" fmla="*/ 451789 w 560915"/>
                  <a:gd name="connsiteY22" fmla="*/ 105363 h 613363"/>
                  <a:gd name="connsiteX23" fmla="*/ 436737 w 560915"/>
                  <a:gd name="connsiteY23" fmla="*/ 82785 h 613363"/>
                  <a:gd name="connsiteX24" fmla="*/ 432974 w 560915"/>
                  <a:gd name="connsiteY24" fmla="*/ 71497 h 613363"/>
                  <a:gd name="connsiteX25" fmla="*/ 410396 w 560915"/>
                  <a:gd name="connsiteY25" fmla="*/ 56445 h 613363"/>
                  <a:gd name="connsiteX26" fmla="*/ 399107 w 560915"/>
                  <a:gd name="connsiteY26" fmla="*/ 48919 h 613363"/>
                  <a:gd name="connsiteX27" fmla="*/ 387818 w 560915"/>
                  <a:gd name="connsiteY27" fmla="*/ 41393 h 613363"/>
                  <a:gd name="connsiteX28" fmla="*/ 376530 w 560915"/>
                  <a:gd name="connsiteY28" fmla="*/ 30104 h 613363"/>
                  <a:gd name="connsiteX29" fmla="*/ 342663 w 560915"/>
                  <a:gd name="connsiteY29" fmla="*/ 15052 h 613363"/>
                  <a:gd name="connsiteX30" fmla="*/ 244826 w 560915"/>
                  <a:gd name="connsiteY30" fmla="*/ 7526 h 613363"/>
                  <a:gd name="connsiteX31" fmla="*/ 199670 w 560915"/>
                  <a:gd name="connsiteY31" fmla="*/ 0 h 613363"/>
                  <a:gd name="connsiteX32" fmla="*/ 128174 w 560915"/>
                  <a:gd name="connsiteY32" fmla="*/ 3763 h 613363"/>
                  <a:gd name="connsiteX33" fmla="*/ 94307 w 560915"/>
                  <a:gd name="connsiteY33" fmla="*/ 22578 h 613363"/>
                  <a:gd name="connsiteX34" fmla="*/ 60441 w 560915"/>
                  <a:gd name="connsiteY34" fmla="*/ 45156 h 613363"/>
                  <a:gd name="connsiteX35" fmla="*/ 49152 w 560915"/>
                  <a:gd name="connsiteY35" fmla="*/ 52682 h 613363"/>
                  <a:gd name="connsiteX36" fmla="*/ 37863 w 560915"/>
                  <a:gd name="connsiteY36" fmla="*/ 60208 h 613363"/>
                  <a:gd name="connsiteX37" fmla="*/ 15285 w 560915"/>
                  <a:gd name="connsiteY37" fmla="*/ 71497 h 613363"/>
                  <a:gd name="connsiteX38" fmla="*/ 233 w 560915"/>
                  <a:gd name="connsiteY38" fmla="*/ 94074 h 613363"/>
                  <a:gd name="connsiteX39" fmla="*/ 7759 w 560915"/>
                  <a:gd name="connsiteY39" fmla="*/ 218252 h 613363"/>
                  <a:gd name="connsiteX40" fmla="*/ 15285 w 560915"/>
                  <a:gd name="connsiteY40" fmla="*/ 240830 h 613363"/>
                  <a:gd name="connsiteX41" fmla="*/ 22811 w 560915"/>
                  <a:gd name="connsiteY41" fmla="*/ 252119 h 613363"/>
                  <a:gd name="connsiteX42" fmla="*/ 26574 w 560915"/>
                  <a:gd name="connsiteY42" fmla="*/ 263408 h 613363"/>
                  <a:gd name="connsiteX43" fmla="*/ 34100 w 560915"/>
                  <a:gd name="connsiteY43" fmla="*/ 274697 h 613363"/>
                  <a:gd name="connsiteX44" fmla="*/ 45389 w 560915"/>
                  <a:gd name="connsiteY44" fmla="*/ 297274 h 613363"/>
                  <a:gd name="connsiteX45" fmla="*/ 67967 w 560915"/>
                  <a:gd name="connsiteY45" fmla="*/ 308563 h 613363"/>
                  <a:gd name="connsiteX46" fmla="*/ 86781 w 560915"/>
                  <a:gd name="connsiteY46" fmla="*/ 312326 h 613363"/>
                  <a:gd name="connsiteX47" fmla="*/ 109359 w 560915"/>
                  <a:gd name="connsiteY47" fmla="*/ 319852 h 613363"/>
                  <a:gd name="connsiteX48" fmla="*/ 120648 w 560915"/>
                  <a:gd name="connsiteY48" fmla="*/ 327378 h 613363"/>
                  <a:gd name="connsiteX49" fmla="*/ 139463 w 560915"/>
                  <a:gd name="connsiteY49" fmla="*/ 349956 h 613363"/>
                  <a:gd name="connsiteX50" fmla="*/ 143226 w 560915"/>
                  <a:gd name="connsiteY50" fmla="*/ 361245 h 613363"/>
                  <a:gd name="connsiteX51" fmla="*/ 158278 w 560915"/>
                  <a:gd name="connsiteY51" fmla="*/ 383823 h 613363"/>
                  <a:gd name="connsiteX52" fmla="*/ 165804 w 560915"/>
                  <a:gd name="connsiteY52" fmla="*/ 395111 h 613363"/>
                  <a:gd name="connsiteX53" fmla="*/ 173330 w 560915"/>
                  <a:gd name="connsiteY53" fmla="*/ 417689 h 613363"/>
                  <a:gd name="connsiteX54" fmla="*/ 180855 w 560915"/>
                  <a:gd name="connsiteY54" fmla="*/ 451556 h 613363"/>
                  <a:gd name="connsiteX55" fmla="*/ 177093 w 560915"/>
                  <a:gd name="connsiteY55" fmla="*/ 492948 h 613363"/>
                  <a:gd name="connsiteX56" fmla="*/ 169567 w 560915"/>
                  <a:gd name="connsiteY56" fmla="*/ 515526 h 613363"/>
                  <a:gd name="connsiteX57" fmla="*/ 158278 w 560915"/>
                  <a:gd name="connsiteY57" fmla="*/ 549393 h 613363"/>
                  <a:gd name="connsiteX58" fmla="*/ 154515 w 560915"/>
                  <a:gd name="connsiteY58" fmla="*/ 560682 h 613363"/>
                  <a:gd name="connsiteX59" fmla="*/ 150752 w 560915"/>
                  <a:gd name="connsiteY59" fmla="*/ 571971 h 613363"/>
                  <a:gd name="connsiteX60" fmla="*/ 169567 w 560915"/>
                  <a:gd name="connsiteY60" fmla="*/ 602074 h 61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60915" h="613363">
                    <a:moveTo>
                      <a:pt x="169567" y="602074"/>
                    </a:moveTo>
                    <a:lnTo>
                      <a:pt x="169567" y="602074"/>
                    </a:lnTo>
                    <a:lnTo>
                      <a:pt x="233537" y="605837"/>
                    </a:lnTo>
                    <a:cubicBezTo>
                      <a:pt x="248605" y="606876"/>
                      <a:pt x="263615" y="608713"/>
                      <a:pt x="278693" y="609600"/>
                    </a:cubicBezTo>
                    <a:cubicBezTo>
                      <a:pt x="306269" y="611222"/>
                      <a:pt x="333883" y="612109"/>
                      <a:pt x="361478" y="613363"/>
                    </a:cubicBezTo>
                    <a:cubicBezTo>
                      <a:pt x="478536" y="609326"/>
                      <a:pt x="436074" y="621110"/>
                      <a:pt x="493181" y="602074"/>
                    </a:cubicBezTo>
                    <a:lnTo>
                      <a:pt x="504470" y="598311"/>
                    </a:lnTo>
                    <a:cubicBezTo>
                      <a:pt x="508233" y="597057"/>
                      <a:pt x="512458" y="596748"/>
                      <a:pt x="515759" y="594548"/>
                    </a:cubicBezTo>
                    <a:cubicBezTo>
                      <a:pt x="531476" y="584071"/>
                      <a:pt x="523850" y="590221"/>
                      <a:pt x="538337" y="575734"/>
                    </a:cubicBezTo>
                    <a:cubicBezTo>
                      <a:pt x="552061" y="534563"/>
                      <a:pt x="530174" y="596924"/>
                      <a:pt x="549626" y="553156"/>
                    </a:cubicBezTo>
                    <a:cubicBezTo>
                      <a:pt x="557577" y="535266"/>
                      <a:pt x="557760" y="526933"/>
                      <a:pt x="560915" y="508000"/>
                    </a:cubicBezTo>
                    <a:cubicBezTo>
                      <a:pt x="559661" y="450301"/>
                      <a:pt x="560476" y="392520"/>
                      <a:pt x="557152" y="334904"/>
                    </a:cubicBezTo>
                    <a:cubicBezTo>
                      <a:pt x="555886" y="312955"/>
                      <a:pt x="549643" y="316122"/>
                      <a:pt x="542100" y="301037"/>
                    </a:cubicBezTo>
                    <a:cubicBezTo>
                      <a:pt x="540326" y="297489"/>
                      <a:pt x="540263" y="293215"/>
                      <a:pt x="538337" y="289748"/>
                    </a:cubicBezTo>
                    <a:cubicBezTo>
                      <a:pt x="533944" y="281841"/>
                      <a:pt x="526145" y="275752"/>
                      <a:pt x="523285" y="267171"/>
                    </a:cubicBezTo>
                    <a:lnTo>
                      <a:pt x="515759" y="244593"/>
                    </a:lnTo>
                    <a:cubicBezTo>
                      <a:pt x="514505" y="240830"/>
                      <a:pt x="512958" y="237152"/>
                      <a:pt x="511996" y="233304"/>
                    </a:cubicBezTo>
                    <a:cubicBezTo>
                      <a:pt x="506309" y="210556"/>
                      <a:pt x="509868" y="223158"/>
                      <a:pt x="500707" y="195674"/>
                    </a:cubicBezTo>
                    <a:cubicBezTo>
                      <a:pt x="500707" y="195673"/>
                      <a:pt x="493182" y="173098"/>
                      <a:pt x="493181" y="173097"/>
                    </a:cubicBezTo>
                    <a:lnTo>
                      <a:pt x="485655" y="161808"/>
                    </a:lnTo>
                    <a:cubicBezTo>
                      <a:pt x="476201" y="133440"/>
                      <a:pt x="488952" y="168401"/>
                      <a:pt x="474367" y="139230"/>
                    </a:cubicBezTo>
                    <a:cubicBezTo>
                      <a:pt x="465881" y="122259"/>
                      <a:pt x="476558" y="132828"/>
                      <a:pt x="463078" y="116652"/>
                    </a:cubicBezTo>
                    <a:cubicBezTo>
                      <a:pt x="459671" y="112564"/>
                      <a:pt x="455056" y="109564"/>
                      <a:pt x="451789" y="105363"/>
                    </a:cubicBezTo>
                    <a:cubicBezTo>
                      <a:pt x="446236" y="98223"/>
                      <a:pt x="439598" y="91366"/>
                      <a:pt x="436737" y="82785"/>
                    </a:cubicBezTo>
                    <a:cubicBezTo>
                      <a:pt x="435483" y="79022"/>
                      <a:pt x="435779" y="74301"/>
                      <a:pt x="432974" y="71497"/>
                    </a:cubicBezTo>
                    <a:cubicBezTo>
                      <a:pt x="426578" y="65101"/>
                      <a:pt x="417922" y="61462"/>
                      <a:pt x="410396" y="56445"/>
                    </a:cubicBezTo>
                    <a:lnTo>
                      <a:pt x="399107" y="48919"/>
                    </a:lnTo>
                    <a:cubicBezTo>
                      <a:pt x="395344" y="46410"/>
                      <a:pt x="391016" y="44591"/>
                      <a:pt x="387818" y="41393"/>
                    </a:cubicBezTo>
                    <a:cubicBezTo>
                      <a:pt x="384055" y="37630"/>
                      <a:pt x="380618" y="33511"/>
                      <a:pt x="376530" y="30104"/>
                    </a:cubicBezTo>
                    <a:cubicBezTo>
                      <a:pt x="367858" y="22877"/>
                      <a:pt x="353363" y="15765"/>
                      <a:pt x="342663" y="15052"/>
                    </a:cubicBezTo>
                    <a:cubicBezTo>
                      <a:pt x="302850" y="12398"/>
                      <a:pt x="282622" y="11505"/>
                      <a:pt x="244826" y="7526"/>
                    </a:cubicBezTo>
                    <a:cubicBezTo>
                      <a:pt x="214395" y="4323"/>
                      <a:pt x="222076" y="5601"/>
                      <a:pt x="199670" y="0"/>
                    </a:cubicBezTo>
                    <a:cubicBezTo>
                      <a:pt x="175838" y="1254"/>
                      <a:pt x="151941" y="1602"/>
                      <a:pt x="128174" y="3763"/>
                    </a:cubicBezTo>
                    <a:cubicBezTo>
                      <a:pt x="116670" y="4809"/>
                      <a:pt x="101107" y="18044"/>
                      <a:pt x="94307" y="22578"/>
                    </a:cubicBezTo>
                    <a:lnTo>
                      <a:pt x="60441" y="45156"/>
                    </a:lnTo>
                    <a:lnTo>
                      <a:pt x="49152" y="52682"/>
                    </a:lnTo>
                    <a:cubicBezTo>
                      <a:pt x="45389" y="55191"/>
                      <a:pt x="42153" y="58778"/>
                      <a:pt x="37863" y="60208"/>
                    </a:cubicBezTo>
                    <a:cubicBezTo>
                      <a:pt x="22284" y="65401"/>
                      <a:pt x="29874" y="61771"/>
                      <a:pt x="15285" y="71497"/>
                    </a:cubicBezTo>
                    <a:cubicBezTo>
                      <a:pt x="10268" y="79023"/>
                      <a:pt x="-79" y="85035"/>
                      <a:pt x="233" y="94074"/>
                    </a:cubicBezTo>
                    <a:cubicBezTo>
                      <a:pt x="1873" y="141625"/>
                      <a:pt x="-4505" y="177374"/>
                      <a:pt x="7759" y="218252"/>
                    </a:cubicBezTo>
                    <a:cubicBezTo>
                      <a:pt x="10039" y="225851"/>
                      <a:pt x="10885" y="234229"/>
                      <a:pt x="15285" y="240830"/>
                    </a:cubicBezTo>
                    <a:cubicBezTo>
                      <a:pt x="17794" y="244593"/>
                      <a:pt x="20788" y="248074"/>
                      <a:pt x="22811" y="252119"/>
                    </a:cubicBezTo>
                    <a:cubicBezTo>
                      <a:pt x="24585" y="255667"/>
                      <a:pt x="24800" y="259860"/>
                      <a:pt x="26574" y="263408"/>
                    </a:cubicBezTo>
                    <a:cubicBezTo>
                      <a:pt x="28597" y="267453"/>
                      <a:pt x="32077" y="270652"/>
                      <a:pt x="34100" y="274697"/>
                    </a:cubicBezTo>
                    <a:cubicBezTo>
                      <a:pt x="40221" y="286938"/>
                      <a:pt x="34605" y="286490"/>
                      <a:pt x="45389" y="297274"/>
                    </a:cubicBezTo>
                    <a:cubicBezTo>
                      <a:pt x="51521" y="303406"/>
                      <a:pt x="59805" y="306523"/>
                      <a:pt x="67967" y="308563"/>
                    </a:cubicBezTo>
                    <a:cubicBezTo>
                      <a:pt x="74172" y="310114"/>
                      <a:pt x="80611" y="310643"/>
                      <a:pt x="86781" y="312326"/>
                    </a:cubicBezTo>
                    <a:cubicBezTo>
                      <a:pt x="94435" y="314413"/>
                      <a:pt x="102758" y="315452"/>
                      <a:pt x="109359" y="319852"/>
                    </a:cubicBezTo>
                    <a:cubicBezTo>
                      <a:pt x="113122" y="322361"/>
                      <a:pt x="117174" y="324483"/>
                      <a:pt x="120648" y="327378"/>
                    </a:cubicBezTo>
                    <a:cubicBezTo>
                      <a:pt x="127781" y="333322"/>
                      <a:pt x="135234" y="341499"/>
                      <a:pt x="139463" y="349956"/>
                    </a:cubicBezTo>
                    <a:cubicBezTo>
                      <a:pt x="141237" y="353504"/>
                      <a:pt x="141300" y="357778"/>
                      <a:pt x="143226" y="361245"/>
                    </a:cubicBezTo>
                    <a:cubicBezTo>
                      <a:pt x="147619" y="369152"/>
                      <a:pt x="153261" y="376297"/>
                      <a:pt x="158278" y="383823"/>
                    </a:cubicBezTo>
                    <a:lnTo>
                      <a:pt x="165804" y="395111"/>
                    </a:lnTo>
                    <a:cubicBezTo>
                      <a:pt x="168313" y="402637"/>
                      <a:pt x="171406" y="409993"/>
                      <a:pt x="173330" y="417689"/>
                    </a:cubicBezTo>
                    <a:cubicBezTo>
                      <a:pt x="178644" y="438946"/>
                      <a:pt x="176079" y="427670"/>
                      <a:pt x="180855" y="451556"/>
                    </a:cubicBezTo>
                    <a:cubicBezTo>
                      <a:pt x="179601" y="465353"/>
                      <a:pt x="179500" y="479305"/>
                      <a:pt x="177093" y="492948"/>
                    </a:cubicBezTo>
                    <a:cubicBezTo>
                      <a:pt x="175714" y="500760"/>
                      <a:pt x="172076" y="508000"/>
                      <a:pt x="169567" y="515526"/>
                    </a:cubicBezTo>
                    <a:lnTo>
                      <a:pt x="158278" y="549393"/>
                    </a:lnTo>
                    <a:lnTo>
                      <a:pt x="154515" y="560682"/>
                    </a:lnTo>
                    <a:cubicBezTo>
                      <a:pt x="153261" y="564445"/>
                      <a:pt x="150752" y="568004"/>
                      <a:pt x="150752" y="571971"/>
                    </a:cubicBezTo>
                    <a:lnTo>
                      <a:pt x="169567" y="6020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8030485-CF8F-334D-9C72-BDDD5B96F61A}"/>
                </a:ext>
              </a:extLst>
            </p:cNvPr>
            <p:cNvGrpSpPr/>
            <p:nvPr/>
          </p:nvGrpSpPr>
          <p:grpSpPr>
            <a:xfrm>
              <a:off x="4999669" y="1409573"/>
              <a:ext cx="1827269" cy="1821747"/>
              <a:chOff x="3467100" y="2971800"/>
              <a:chExt cx="3095455" cy="3086100"/>
            </a:xfrm>
          </p:grpSpPr>
          <p:pic>
            <p:nvPicPr>
              <p:cNvPr id="16" name="Graphic 15" descr="Person eating">
                <a:extLst>
                  <a:ext uri="{FF2B5EF4-FFF2-40B4-BE49-F238E27FC236}">
                    <a16:creationId xmlns:a16="http://schemas.microsoft.com/office/drawing/2014/main" id="{CDC3308C-603A-6A4E-AAA8-3275ED5F93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467100" y="2971800"/>
                <a:ext cx="3086100" cy="30861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508F408-7FA2-AA43-8F6A-EE3E094523EF}"/>
                  </a:ext>
                </a:extLst>
              </p:cNvPr>
              <p:cNvSpPr/>
              <p:nvPr/>
            </p:nvSpPr>
            <p:spPr>
              <a:xfrm>
                <a:off x="5529402" y="4166755"/>
                <a:ext cx="1033153" cy="629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CF426B8-86F9-3D44-81FD-0AA0B2A8D412}"/>
                  </a:ext>
                </a:extLst>
              </p:cNvPr>
              <p:cNvSpPr/>
              <p:nvPr/>
            </p:nvSpPr>
            <p:spPr>
              <a:xfrm>
                <a:off x="4951826" y="3729096"/>
                <a:ext cx="560915" cy="613363"/>
              </a:xfrm>
              <a:custGeom>
                <a:avLst/>
                <a:gdLst>
                  <a:gd name="connsiteX0" fmla="*/ 169567 w 560915"/>
                  <a:gd name="connsiteY0" fmla="*/ 602074 h 613363"/>
                  <a:gd name="connsiteX1" fmla="*/ 169567 w 560915"/>
                  <a:gd name="connsiteY1" fmla="*/ 602074 h 613363"/>
                  <a:gd name="connsiteX2" fmla="*/ 233537 w 560915"/>
                  <a:gd name="connsiteY2" fmla="*/ 605837 h 613363"/>
                  <a:gd name="connsiteX3" fmla="*/ 278693 w 560915"/>
                  <a:gd name="connsiteY3" fmla="*/ 609600 h 613363"/>
                  <a:gd name="connsiteX4" fmla="*/ 361478 w 560915"/>
                  <a:gd name="connsiteY4" fmla="*/ 613363 h 613363"/>
                  <a:gd name="connsiteX5" fmla="*/ 493181 w 560915"/>
                  <a:gd name="connsiteY5" fmla="*/ 602074 h 613363"/>
                  <a:gd name="connsiteX6" fmla="*/ 504470 w 560915"/>
                  <a:gd name="connsiteY6" fmla="*/ 598311 h 613363"/>
                  <a:gd name="connsiteX7" fmla="*/ 515759 w 560915"/>
                  <a:gd name="connsiteY7" fmla="*/ 594548 h 613363"/>
                  <a:gd name="connsiteX8" fmla="*/ 538337 w 560915"/>
                  <a:gd name="connsiteY8" fmla="*/ 575734 h 613363"/>
                  <a:gd name="connsiteX9" fmla="*/ 549626 w 560915"/>
                  <a:gd name="connsiteY9" fmla="*/ 553156 h 613363"/>
                  <a:gd name="connsiteX10" fmla="*/ 560915 w 560915"/>
                  <a:gd name="connsiteY10" fmla="*/ 508000 h 613363"/>
                  <a:gd name="connsiteX11" fmla="*/ 557152 w 560915"/>
                  <a:gd name="connsiteY11" fmla="*/ 334904 h 613363"/>
                  <a:gd name="connsiteX12" fmla="*/ 542100 w 560915"/>
                  <a:gd name="connsiteY12" fmla="*/ 301037 h 613363"/>
                  <a:gd name="connsiteX13" fmla="*/ 538337 w 560915"/>
                  <a:gd name="connsiteY13" fmla="*/ 289748 h 613363"/>
                  <a:gd name="connsiteX14" fmla="*/ 523285 w 560915"/>
                  <a:gd name="connsiteY14" fmla="*/ 267171 h 613363"/>
                  <a:gd name="connsiteX15" fmla="*/ 515759 w 560915"/>
                  <a:gd name="connsiteY15" fmla="*/ 244593 h 613363"/>
                  <a:gd name="connsiteX16" fmla="*/ 511996 w 560915"/>
                  <a:gd name="connsiteY16" fmla="*/ 233304 h 613363"/>
                  <a:gd name="connsiteX17" fmla="*/ 500707 w 560915"/>
                  <a:gd name="connsiteY17" fmla="*/ 195674 h 613363"/>
                  <a:gd name="connsiteX18" fmla="*/ 493181 w 560915"/>
                  <a:gd name="connsiteY18" fmla="*/ 173097 h 613363"/>
                  <a:gd name="connsiteX19" fmla="*/ 485655 w 560915"/>
                  <a:gd name="connsiteY19" fmla="*/ 161808 h 613363"/>
                  <a:gd name="connsiteX20" fmla="*/ 474367 w 560915"/>
                  <a:gd name="connsiteY20" fmla="*/ 139230 h 613363"/>
                  <a:gd name="connsiteX21" fmla="*/ 463078 w 560915"/>
                  <a:gd name="connsiteY21" fmla="*/ 116652 h 613363"/>
                  <a:gd name="connsiteX22" fmla="*/ 451789 w 560915"/>
                  <a:gd name="connsiteY22" fmla="*/ 105363 h 613363"/>
                  <a:gd name="connsiteX23" fmla="*/ 436737 w 560915"/>
                  <a:gd name="connsiteY23" fmla="*/ 82785 h 613363"/>
                  <a:gd name="connsiteX24" fmla="*/ 432974 w 560915"/>
                  <a:gd name="connsiteY24" fmla="*/ 71497 h 613363"/>
                  <a:gd name="connsiteX25" fmla="*/ 410396 w 560915"/>
                  <a:gd name="connsiteY25" fmla="*/ 56445 h 613363"/>
                  <a:gd name="connsiteX26" fmla="*/ 399107 w 560915"/>
                  <a:gd name="connsiteY26" fmla="*/ 48919 h 613363"/>
                  <a:gd name="connsiteX27" fmla="*/ 387818 w 560915"/>
                  <a:gd name="connsiteY27" fmla="*/ 41393 h 613363"/>
                  <a:gd name="connsiteX28" fmla="*/ 376530 w 560915"/>
                  <a:gd name="connsiteY28" fmla="*/ 30104 h 613363"/>
                  <a:gd name="connsiteX29" fmla="*/ 342663 w 560915"/>
                  <a:gd name="connsiteY29" fmla="*/ 15052 h 613363"/>
                  <a:gd name="connsiteX30" fmla="*/ 244826 w 560915"/>
                  <a:gd name="connsiteY30" fmla="*/ 7526 h 613363"/>
                  <a:gd name="connsiteX31" fmla="*/ 199670 w 560915"/>
                  <a:gd name="connsiteY31" fmla="*/ 0 h 613363"/>
                  <a:gd name="connsiteX32" fmla="*/ 128174 w 560915"/>
                  <a:gd name="connsiteY32" fmla="*/ 3763 h 613363"/>
                  <a:gd name="connsiteX33" fmla="*/ 94307 w 560915"/>
                  <a:gd name="connsiteY33" fmla="*/ 22578 h 613363"/>
                  <a:gd name="connsiteX34" fmla="*/ 60441 w 560915"/>
                  <a:gd name="connsiteY34" fmla="*/ 45156 h 613363"/>
                  <a:gd name="connsiteX35" fmla="*/ 49152 w 560915"/>
                  <a:gd name="connsiteY35" fmla="*/ 52682 h 613363"/>
                  <a:gd name="connsiteX36" fmla="*/ 37863 w 560915"/>
                  <a:gd name="connsiteY36" fmla="*/ 60208 h 613363"/>
                  <a:gd name="connsiteX37" fmla="*/ 15285 w 560915"/>
                  <a:gd name="connsiteY37" fmla="*/ 71497 h 613363"/>
                  <a:gd name="connsiteX38" fmla="*/ 233 w 560915"/>
                  <a:gd name="connsiteY38" fmla="*/ 94074 h 613363"/>
                  <a:gd name="connsiteX39" fmla="*/ 7759 w 560915"/>
                  <a:gd name="connsiteY39" fmla="*/ 218252 h 613363"/>
                  <a:gd name="connsiteX40" fmla="*/ 15285 w 560915"/>
                  <a:gd name="connsiteY40" fmla="*/ 240830 h 613363"/>
                  <a:gd name="connsiteX41" fmla="*/ 22811 w 560915"/>
                  <a:gd name="connsiteY41" fmla="*/ 252119 h 613363"/>
                  <a:gd name="connsiteX42" fmla="*/ 26574 w 560915"/>
                  <a:gd name="connsiteY42" fmla="*/ 263408 h 613363"/>
                  <a:gd name="connsiteX43" fmla="*/ 34100 w 560915"/>
                  <a:gd name="connsiteY43" fmla="*/ 274697 h 613363"/>
                  <a:gd name="connsiteX44" fmla="*/ 45389 w 560915"/>
                  <a:gd name="connsiteY44" fmla="*/ 297274 h 613363"/>
                  <a:gd name="connsiteX45" fmla="*/ 67967 w 560915"/>
                  <a:gd name="connsiteY45" fmla="*/ 308563 h 613363"/>
                  <a:gd name="connsiteX46" fmla="*/ 86781 w 560915"/>
                  <a:gd name="connsiteY46" fmla="*/ 312326 h 613363"/>
                  <a:gd name="connsiteX47" fmla="*/ 109359 w 560915"/>
                  <a:gd name="connsiteY47" fmla="*/ 319852 h 613363"/>
                  <a:gd name="connsiteX48" fmla="*/ 120648 w 560915"/>
                  <a:gd name="connsiteY48" fmla="*/ 327378 h 613363"/>
                  <a:gd name="connsiteX49" fmla="*/ 139463 w 560915"/>
                  <a:gd name="connsiteY49" fmla="*/ 349956 h 613363"/>
                  <a:gd name="connsiteX50" fmla="*/ 143226 w 560915"/>
                  <a:gd name="connsiteY50" fmla="*/ 361245 h 613363"/>
                  <a:gd name="connsiteX51" fmla="*/ 158278 w 560915"/>
                  <a:gd name="connsiteY51" fmla="*/ 383823 h 613363"/>
                  <a:gd name="connsiteX52" fmla="*/ 165804 w 560915"/>
                  <a:gd name="connsiteY52" fmla="*/ 395111 h 613363"/>
                  <a:gd name="connsiteX53" fmla="*/ 173330 w 560915"/>
                  <a:gd name="connsiteY53" fmla="*/ 417689 h 613363"/>
                  <a:gd name="connsiteX54" fmla="*/ 180855 w 560915"/>
                  <a:gd name="connsiteY54" fmla="*/ 451556 h 613363"/>
                  <a:gd name="connsiteX55" fmla="*/ 177093 w 560915"/>
                  <a:gd name="connsiteY55" fmla="*/ 492948 h 613363"/>
                  <a:gd name="connsiteX56" fmla="*/ 169567 w 560915"/>
                  <a:gd name="connsiteY56" fmla="*/ 515526 h 613363"/>
                  <a:gd name="connsiteX57" fmla="*/ 158278 w 560915"/>
                  <a:gd name="connsiteY57" fmla="*/ 549393 h 613363"/>
                  <a:gd name="connsiteX58" fmla="*/ 154515 w 560915"/>
                  <a:gd name="connsiteY58" fmla="*/ 560682 h 613363"/>
                  <a:gd name="connsiteX59" fmla="*/ 150752 w 560915"/>
                  <a:gd name="connsiteY59" fmla="*/ 571971 h 613363"/>
                  <a:gd name="connsiteX60" fmla="*/ 169567 w 560915"/>
                  <a:gd name="connsiteY60" fmla="*/ 602074 h 61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60915" h="613363">
                    <a:moveTo>
                      <a:pt x="169567" y="602074"/>
                    </a:moveTo>
                    <a:lnTo>
                      <a:pt x="169567" y="602074"/>
                    </a:lnTo>
                    <a:lnTo>
                      <a:pt x="233537" y="605837"/>
                    </a:lnTo>
                    <a:cubicBezTo>
                      <a:pt x="248605" y="606876"/>
                      <a:pt x="263615" y="608713"/>
                      <a:pt x="278693" y="609600"/>
                    </a:cubicBezTo>
                    <a:cubicBezTo>
                      <a:pt x="306269" y="611222"/>
                      <a:pt x="333883" y="612109"/>
                      <a:pt x="361478" y="613363"/>
                    </a:cubicBezTo>
                    <a:cubicBezTo>
                      <a:pt x="478536" y="609326"/>
                      <a:pt x="436074" y="621110"/>
                      <a:pt x="493181" y="602074"/>
                    </a:cubicBezTo>
                    <a:lnTo>
                      <a:pt x="504470" y="598311"/>
                    </a:lnTo>
                    <a:cubicBezTo>
                      <a:pt x="508233" y="597057"/>
                      <a:pt x="512458" y="596748"/>
                      <a:pt x="515759" y="594548"/>
                    </a:cubicBezTo>
                    <a:cubicBezTo>
                      <a:pt x="531476" y="584071"/>
                      <a:pt x="523850" y="590221"/>
                      <a:pt x="538337" y="575734"/>
                    </a:cubicBezTo>
                    <a:cubicBezTo>
                      <a:pt x="552061" y="534563"/>
                      <a:pt x="530174" y="596924"/>
                      <a:pt x="549626" y="553156"/>
                    </a:cubicBezTo>
                    <a:cubicBezTo>
                      <a:pt x="557577" y="535266"/>
                      <a:pt x="557760" y="526933"/>
                      <a:pt x="560915" y="508000"/>
                    </a:cubicBezTo>
                    <a:cubicBezTo>
                      <a:pt x="559661" y="450301"/>
                      <a:pt x="560476" y="392520"/>
                      <a:pt x="557152" y="334904"/>
                    </a:cubicBezTo>
                    <a:cubicBezTo>
                      <a:pt x="555886" y="312955"/>
                      <a:pt x="549643" y="316122"/>
                      <a:pt x="542100" y="301037"/>
                    </a:cubicBezTo>
                    <a:cubicBezTo>
                      <a:pt x="540326" y="297489"/>
                      <a:pt x="540263" y="293215"/>
                      <a:pt x="538337" y="289748"/>
                    </a:cubicBezTo>
                    <a:cubicBezTo>
                      <a:pt x="533944" y="281841"/>
                      <a:pt x="526145" y="275752"/>
                      <a:pt x="523285" y="267171"/>
                    </a:cubicBezTo>
                    <a:lnTo>
                      <a:pt x="515759" y="244593"/>
                    </a:lnTo>
                    <a:cubicBezTo>
                      <a:pt x="514505" y="240830"/>
                      <a:pt x="512958" y="237152"/>
                      <a:pt x="511996" y="233304"/>
                    </a:cubicBezTo>
                    <a:cubicBezTo>
                      <a:pt x="506309" y="210556"/>
                      <a:pt x="509868" y="223158"/>
                      <a:pt x="500707" y="195674"/>
                    </a:cubicBezTo>
                    <a:cubicBezTo>
                      <a:pt x="500707" y="195673"/>
                      <a:pt x="493182" y="173098"/>
                      <a:pt x="493181" y="173097"/>
                    </a:cubicBezTo>
                    <a:lnTo>
                      <a:pt x="485655" y="161808"/>
                    </a:lnTo>
                    <a:cubicBezTo>
                      <a:pt x="476201" y="133440"/>
                      <a:pt x="488952" y="168401"/>
                      <a:pt x="474367" y="139230"/>
                    </a:cubicBezTo>
                    <a:cubicBezTo>
                      <a:pt x="465881" y="122259"/>
                      <a:pt x="476558" y="132828"/>
                      <a:pt x="463078" y="116652"/>
                    </a:cubicBezTo>
                    <a:cubicBezTo>
                      <a:pt x="459671" y="112564"/>
                      <a:pt x="455056" y="109564"/>
                      <a:pt x="451789" y="105363"/>
                    </a:cubicBezTo>
                    <a:cubicBezTo>
                      <a:pt x="446236" y="98223"/>
                      <a:pt x="439598" y="91366"/>
                      <a:pt x="436737" y="82785"/>
                    </a:cubicBezTo>
                    <a:cubicBezTo>
                      <a:pt x="435483" y="79022"/>
                      <a:pt x="435779" y="74301"/>
                      <a:pt x="432974" y="71497"/>
                    </a:cubicBezTo>
                    <a:cubicBezTo>
                      <a:pt x="426578" y="65101"/>
                      <a:pt x="417922" y="61462"/>
                      <a:pt x="410396" y="56445"/>
                    </a:cubicBezTo>
                    <a:lnTo>
                      <a:pt x="399107" y="48919"/>
                    </a:lnTo>
                    <a:cubicBezTo>
                      <a:pt x="395344" y="46410"/>
                      <a:pt x="391016" y="44591"/>
                      <a:pt x="387818" y="41393"/>
                    </a:cubicBezTo>
                    <a:cubicBezTo>
                      <a:pt x="384055" y="37630"/>
                      <a:pt x="380618" y="33511"/>
                      <a:pt x="376530" y="30104"/>
                    </a:cubicBezTo>
                    <a:cubicBezTo>
                      <a:pt x="367858" y="22877"/>
                      <a:pt x="353363" y="15765"/>
                      <a:pt x="342663" y="15052"/>
                    </a:cubicBezTo>
                    <a:cubicBezTo>
                      <a:pt x="302850" y="12398"/>
                      <a:pt x="282622" y="11505"/>
                      <a:pt x="244826" y="7526"/>
                    </a:cubicBezTo>
                    <a:cubicBezTo>
                      <a:pt x="214395" y="4323"/>
                      <a:pt x="222076" y="5601"/>
                      <a:pt x="199670" y="0"/>
                    </a:cubicBezTo>
                    <a:cubicBezTo>
                      <a:pt x="175838" y="1254"/>
                      <a:pt x="151941" y="1602"/>
                      <a:pt x="128174" y="3763"/>
                    </a:cubicBezTo>
                    <a:cubicBezTo>
                      <a:pt x="116670" y="4809"/>
                      <a:pt x="101107" y="18044"/>
                      <a:pt x="94307" y="22578"/>
                    </a:cubicBezTo>
                    <a:lnTo>
                      <a:pt x="60441" y="45156"/>
                    </a:lnTo>
                    <a:lnTo>
                      <a:pt x="49152" y="52682"/>
                    </a:lnTo>
                    <a:cubicBezTo>
                      <a:pt x="45389" y="55191"/>
                      <a:pt x="42153" y="58778"/>
                      <a:pt x="37863" y="60208"/>
                    </a:cubicBezTo>
                    <a:cubicBezTo>
                      <a:pt x="22284" y="65401"/>
                      <a:pt x="29874" y="61771"/>
                      <a:pt x="15285" y="71497"/>
                    </a:cubicBezTo>
                    <a:cubicBezTo>
                      <a:pt x="10268" y="79023"/>
                      <a:pt x="-79" y="85035"/>
                      <a:pt x="233" y="94074"/>
                    </a:cubicBezTo>
                    <a:cubicBezTo>
                      <a:pt x="1873" y="141625"/>
                      <a:pt x="-4505" y="177374"/>
                      <a:pt x="7759" y="218252"/>
                    </a:cubicBezTo>
                    <a:cubicBezTo>
                      <a:pt x="10039" y="225851"/>
                      <a:pt x="10885" y="234229"/>
                      <a:pt x="15285" y="240830"/>
                    </a:cubicBezTo>
                    <a:cubicBezTo>
                      <a:pt x="17794" y="244593"/>
                      <a:pt x="20788" y="248074"/>
                      <a:pt x="22811" y="252119"/>
                    </a:cubicBezTo>
                    <a:cubicBezTo>
                      <a:pt x="24585" y="255667"/>
                      <a:pt x="24800" y="259860"/>
                      <a:pt x="26574" y="263408"/>
                    </a:cubicBezTo>
                    <a:cubicBezTo>
                      <a:pt x="28597" y="267453"/>
                      <a:pt x="32077" y="270652"/>
                      <a:pt x="34100" y="274697"/>
                    </a:cubicBezTo>
                    <a:cubicBezTo>
                      <a:pt x="40221" y="286938"/>
                      <a:pt x="34605" y="286490"/>
                      <a:pt x="45389" y="297274"/>
                    </a:cubicBezTo>
                    <a:cubicBezTo>
                      <a:pt x="51521" y="303406"/>
                      <a:pt x="59805" y="306523"/>
                      <a:pt x="67967" y="308563"/>
                    </a:cubicBezTo>
                    <a:cubicBezTo>
                      <a:pt x="74172" y="310114"/>
                      <a:pt x="80611" y="310643"/>
                      <a:pt x="86781" y="312326"/>
                    </a:cubicBezTo>
                    <a:cubicBezTo>
                      <a:pt x="94435" y="314413"/>
                      <a:pt x="102758" y="315452"/>
                      <a:pt x="109359" y="319852"/>
                    </a:cubicBezTo>
                    <a:cubicBezTo>
                      <a:pt x="113122" y="322361"/>
                      <a:pt x="117174" y="324483"/>
                      <a:pt x="120648" y="327378"/>
                    </a:cubicBezTo>
                    <a:cubicBezTo>
                      <a:pt x="127781" y="333322"/>
                      <a:pt x="135234" y="341499"/>
                      <a:pt x="139463" y="349956"/>
                    </a:cubicBezTo>
                    <a:cubicBezTo>
                      <a:pt x="141237" y="353504"/>
                      <a:pt x="141300" y="357778"/>
                      <a:pt x="143226" y="361245"/>
                    </a:cubicBezTo>
                    <a:cubicBezTo>
                      <a:pt x="147619" y="369152"/>
                      <a:pt x="153261" y="376297"/>
                      <a:pt x="158278" y="383823"/>
                    </a:cubicBezTo>
                    <a:lnTo>
                      <a:pt x="165804" y="395111"/>
                    </a:lnTo>
                    <a:cubicBezTo>
                      <a:pt x="168313" y="402637"/>
                      <a:pt x="171406" y="409993"/>
                      <a:pt x="173330" y="417689"/>
                    </a:cubicBezTo>
                    <a:cubicBezTo>
                      <a:pt x="178644" y="438946"/>
                      <a:pt x="176079" y="427670"/>
                      <a:pt x="180855" y="451556"/>
                    </a:cubicBezTo>
                    <a:cubicBezTo>
                      <a:pt x="179601" y="465353"/>
                      <a:pt x="179500" y="479305"/>
                      <a:pt x="177093" y="492948"/>
                    </a:cubicBezTo>
                    <a:cubicBezTo>
                      <a:pt x="175714" y="500760"/>
                      <a:pt x="172076" y="508000"/>
                      <a:pt x="169567" y="515526"/>
                    </a:cubicBezTo>
                    <a:lnTo>
                      <a:pt x="158278" y="549393"/>
                    </a:lnTo>
                    <a:lnTo>
                      <a:pt x="154515" y="560682"/>
                    </a:lnTo>
                    <a:cubicBezTo>
                      <a:pt x="153261" y="564445"/>
                      <a:pt x="150752" y="568004"/>
                      <a:pt x="150752" y="571971"/>
                    </a:cubicBezTo>
                    <a:lnTo>
                      <a:pt x="169567" y="6020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4ABD2B4-F0F1-DB4E-873C-62331068E3C1}"/>
                </a:ext>
              </a:extLst>
            </p:cNvPr>
            <p:cNvGrpSpPr/>
            <p:nvPr/>
          </p:nvGrpSpPr>
          <p:grpSpPr>
            <a:xfrm>
              <a:off x="6744481" y="1396150"/>
              <a:ext cx="1827269" cy="1821747"/>
              <a:chOff x="3467100" y="2971800"/>
              <a:chExt cx="3095455" cy="3086100"/>
            </a:xfrm>
          </p:grpSpPr>
          <p:pic>
            <p:nvPicPr>
              <p:cNvPr id="20" name="Graphic 19" descr="Person eating">
                <a:extLst>
                  <a:ext uri="{FF2B5EF4-FFF2-40B4-BE49-F238E27FC236}">
                    <a16:creationId xmlns:a16="http://schemas.microsoft.com/office/drawing/2014/main" id="{0B875B27-9DAF-2746-8187-8CEDA3F91B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467100" y="2971800"/>
                <a:ext cx="3086100" cy="3086100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0FDD9E2-08CE-9D4B-B74A-F4B0669B478F}"/>
                  </a:ext>
                </a:extLst>
              </p:cNvPr>
              <p:cNvSpPr/>
              <p:nvPr/>
            </p:nvSpPr>
            <p:spPr>
              <a:xfrm>
                <a:off x="5529402" y="4166755"/>
                <a:ext cx="1033153" cy="629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583A5B4-966D-FC4A-8FC9-0676C815965C}"/>
                  </a:ext>
                </a:extLst>
              </p:cNvPr>
              <p:cNvSpPr/>
              <p:nvPr/>
            </p:nvSpPr>
            <p:spPr>
              <a:xfrm>
                <a:off x="4951826" y="3729096"/>
                <a:ext cx="560915" cy="613363"/>
              </a:xfrm>
              <a:custGeom>
                <a:avLst/>
                <a:gdLst>
                  <a:gd name="connsiteX0" fmla="*/ 169567 w 560915"/>
                  <a:gd name="connsiteY0" fmla="*/ 602074 h 613363"/>
                  <a:gd name="connsiteX1" fmla="*/ 169567 w 560915"/>
                  <a:gd name="connsiteY1" fmla="*/ 602074 h 613363"/>
                  <a:gd name="connsiteX2" fmla="*/ 233537 w 560915"/>
                  <a:gd name="connsiteY2" fmla="*/ 605837 h 613363"/>
                  <a:gd name="connsiteX3" fmla="*/ 278693 w 560915"/>
                  <a:gd name="connsiteY3" fmla="*/ 609600 h 613363"/>
                  <a:gd name="connsiteX4" fmla="*/ 361478 w 560915"/>
                  <a:gd name="connsiteY4" fmla="*/ 613363 h 613363"/>
                  <a:gd name="connsiteX5" fmla="*/ 493181 w 560915"/>
                  <a:gd name="connsiteY5" fmla="*/ 602074 h 613363"/>
                  <a:gd name="connsiteX6" fmla="*/ 504470 w 560915"/>
                  <a:gd name="connsiteY6" fmla="*/ 598311 h 613363"/>
                  <a:gd name="connsiteX7" fmla="*/ 515759 w 560915"/>
                  <a:gd name="connsiteY7" fmla="*/ 594548 h 613363"/>
                  <a:gd name="connsiteX8" fmla="*/ 538337 w 560915"/>
                  <a:gd name="connsiteY8" fmla="*/ 575734 h 613363"/>
                  <a:gd name="connsiteX9" fmla="*/ 549626 w 560915"/>
                  <a:gd name="connsiteY9" fmla="*/ 553156 h 613363"/>
                  <a:gd name="connsiteX10" fmla="*/ 560915 w 560915"/>
                  <a:gd name="connsiteY10" fmla="*/ 508000 h 613363"/>
                  <a:gd name="connsiteX11" fmla="*/ 557152 w 560915"/>
                  <a:gd name="connsiteY11" fmla="*/ 334904 h 613363"/>
                  <a:gd name="connsiteX12" fmla="*/ 542100 w 560915"/>
                  <a:gd name="connsiteY12" fmla="*/ 301037 h 613363"/>
                  <a:gd name="connsiteX13" fmla="*/ 538337 w 560915"/>
                  <a:gd name="connsiteY13" fmla="*/ 289748 h 613363"/>
                  <a:gd name="connsiteX14" fmla="*/ 523285 w 560915"/>
                  <a:gd name="connsiteY14" fmla="*/ 267171 h 613363"/>
                  <a:gd name="connsiteX15" fmla="*/ 515759 w 560915"/>
                  <a:gd name="connsiteY15" fmla="*/ 244593 h 613363"/>
                  <a:gd name="connsiteX16" fmla="*/ 511996 w 560915"/>
                  <a:gd name="connsiteY16" fmla="*/ 233304 h 613363"/>
                  <a:gd name="connsiteX17" fmla="*/ 500707 w 560915"/>
                  <a:gd name="connsiteY17" fmla="*/ 195674 h 613363"/>
                  <a:gd name="connsiteX18" fmla="*/ 493181 w 560915"/>
                  <a:gd name="connsiteY18" fmla="*/ 173097 h 613363"/>
                  <a:gd name="connsiteX19" fmla="*/ 485655 w 560915"/>
                  <a:gd name="connsiteY19" fmla="*/ 161808 h 613363"/>
                  <a:gd name="connsiteX20" fmla="*/ 474367 w 560915"/>
                  <a:gd name="connsiteY20" fmla="*/ 139230 h 613363"/>
                  <a:gd name="connsiteX21" fmla="*/ 463078 w 560915"/>
                  <a:gd name="connsiteY21" fmla="*/ 116652 h 613363"/>
                  <a:gd name="connsiteX22" fmla="*/ 451789 w 560915"/>
                  <a:gd name="connsiteY22" fmla="*/ 105363 h 613363"/>
                  <a:gd name="connsiteX23" fmla="*/ 436737 w 560915"/>
                  <a:gd name="connsiteY23" fmla="*/ 82785 h 613363"/>
                  <a:gd name="connsiteX24" fmla="*/ 432974 w 560915"/>
                  <a:gd name="connsiteY24" fmla="*/ 71497 h 613363"/>
                  <a:gd name="connsiteX25" fmla="*/ 410396 w 560915"/>
                  <a:gd name="connsiteY25" fmla="*/ 56445 h 613363"/>
                  <a:gd name="connsiteX26" fmla="*/ 399107 w 560915"/>
                  <a:gd name="connsiteY26" fmla="*/ 48919 h 613363"/>
                  <a:gd name="connsiteX27" fmla="*/ 387818 w 560915"/>
                  <a:gd name="connsiteY27" fmla="*/ 41393 h 613363"/>
                  <a:gd name="connsiteX28" fmla="*/ 376530 w 560915"/>
                  <a:gd name="connsiteY28" fmla="*/ 30104 h 613363"/>
                  <a:gd name="connsiteX29" fmla="*/ 342663 w 560915"/>
                  <a:gd name="connsiteY29" fmla="*/ 15052 h 613363"/>
                  <a:gd name="connsiteX30" fmla="*/ 244826 w 560915"/>
                  <a:gd name="connsiteY30" fmla="*/ 7526 h 613363"/>
                  <a:gd name="connsiteX31" fmla="*/ 199670 w 560915"/>
                  <a:gd name="connsiteY31" fmla="*/ 0 h 613363"/>
                  <a:gd name="connsiteX32" fmla="*/ 128174 w 560915"/>
                  <a:gd name="connsiteY32" fmla="*/ 3763 h 613363"/>
                  <a:gd name="connsiteX33" fmla="*/ 94307 w 560915"/>
                  <a:gd name="connsiteY33" fmla="*/ 22578 h 613363"/>
                  <a:gd name="connsiteX34" fmla="*/ 60441 w 560915"/>
                  <a:gd name="connsiteY34" fmla="*/ 45156 h 613363"/>
                  <a:gd name="connsiteX35" fmla="*/ 49152 w 560915"/>
                  <a:gd name="connsiteY35" fmla="*/ 52682 h 613363"/>
                  <a:gd name="connsiteX36" fmla="*/ 37863 w 560915"/>
                  <a:gd name="connsiteY36" fmla="*/ 60208 h 613363"/>
                  <a:gd name="connsiteX37" fmla="*/ 15285 w 560915"/>
                  <a:gd name="connsiteY37" fmla="*/ 71497 h 613363"/>
                  <a:gd name="connsiteX38" fmla="*/ 233 w 560915"/>
                  <a:gd name="connsiteY38" fmla="*/ 94074 h 613363"/>
                  <a:gd name="connsiteX39" fmla="*/ 7759 w 560915"/>
                  <a:gd name="connsiteY39" fmla="*/ 218252 h 613363"/>
                  <a:gd name="connsiteX40" fmla="*/ 15285 w 560915"/>
                  <a:gd name="connsiteY40" fmla="*/ 240830 h 613363"/>
                  <a:gd name="connsiteX41" fmla="*/ 22811 w 560915"/>
                  <a:gd name="connsiteY41" fmla="*/ 252119 h 613363"/>
                  <a:gd name="connsiteX42" fmla="*/ 26574 w 560915"/>
                  <a:gd name="connsiteY42" fmla="*/ 263408 h 613363"/>
                  <a:gd name="connsiteX43" fmla="*/ 34100 w 560915"/>
                  <a:gd name="connsiteY43" fmla="*/ 274697 h 613363"/>
                  <a:gd name="connsiteX44" fmla="*/ 45389 w 560915"/>
                  <a:gd name="connsiteY44" fmla="*/ 297274 h 613363"/>
                  <a:gd name="connsiteX45" fmla="*/ 67967 w 560915"/>
                  <a:gd name="connsiteY45" fmla="*/ 308563 h 613363"/>
                  <a:gd name="connsiteX46" fmla="*/ 86781 w 560915"/>
                  <a:gd name="connsiteY46" fmla="*/ 312326 h 613363"/>
                  <a:gd name="connsiteX47" fmla="*/ 109359 w 560915"/>
                  <a:gd name="connsiteY47" fmla="*/ 319852 h 613363"/>
                  <a:gd name="connsiteX48" fmla="*/ 120648 w 560915"/>
                  <a:gd name="connsiteY48" fmla="*/ 327378 h 613363"/>
                  <a:gd name="connsiteX49" fmla="*/ 139463 w 560915"/>
                  <a:gd name="connsiteY49" fmla="*/ 349956 h 613363"/>
                  <a:gd name="connsiteX50" fmla="*/ 143226 w 560915"/>
                  <a:gd name="connsiteY50" fmla="*/ 361245 h 613363"/>
                  <a:gd name="connsiteX51" fmla="*/ 158278 w 560915"/>
                  <a:gd name="connsiteY51" fmla="*/ 383823 h 613363"/>
                  <a:gd name="connsiteX52" fmla="*/ 165804 w 560915"/>
                  <a:gd name="connsiteY52" fmla="*/ 395111 h 613363"/>
                  <a:gd name="connsiteX53" fmla="*/ 173330 w 560915"/>
                  <a:gd name="connsiteY53" fmla="*/ 417689 h 613363"/>
                  <a:gd name="connsiteX54" fmla="*/ 180855 w 560915"/>
                  <a:gd name="connsiteY54" fmla="*/ 451556 h 613363"/>
                  <a:gd name="connsiteX55" fmla="*/ 177093 w 560915"/>
                  <a:gd name="connsiteY55" fmla="*/ 492948 h 613363"/>
                  <a:gd name="connsiteX56" fmla="*/ 169567 w 560915"/>
                  <a:gd name="connsiteY56" fmla="*/ 515526 h 613363"/>
                  <a:gd name="connsiteX57" fmla="*/ 158278 w 560915"/>
                  <a:gd name="connsiteY57" fmla="*/ 549393 h 613363"/>
                  <a:gd name="connsiteX58" fmla="*/ 154515 w 560915"/>
                  <a:gd name="connsiteY58" fmla="*/ 560682 h 613363"/>
                  <a:gd name="connsiteX59" fmla="*/ 150752 w 560915"/>
                  <a:gd name="connsiteY59" fmla="*/ 571971 h 613363"/>
                  <a:gd name="connsiteX60" fmla="*/ 169567 w 560915"/>
                  <a:gd name="connsiteY60" fmla="*/ 602074 h 61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60915" h="613363">
                    <a:moveTo>
                      <a:pt x="169567" y="602074"/>
                    </a:moveTo>
                    <a:lnTo>
                      <a:pt x="169567" y="602074"/>
                    </a:lnTo>
                    <a:lnTo>
                      <a:pt x="233537" y="605837"/>
                    </a:lnTo>
                    <a:cubicBezTo>
                      <a:pt x="248605" y="606876"/>
                      <a:pt x="263615" y="608713"/>
                      <a:pt x="278693" y="609600"/>
                    </a:cubicBezTo>
                    <a:cubicBezTo>
                      <a:pt x="306269" y="611222"/>
                      <a:pt x="333883" y="612109"/>
                      <a:pt x="361478" y="613363"/>
                    </a:cubicBezTo>
                    <a:cubicBezTo>
                      <a:pt x="478536" y="609326"/>
                      <a:pt x="436074" y="621110"/>
                      <a:pt x="493181" y="602074"/>
                    </a:cubicBezTo>
                    <a:lnTo>
                      <a:pt x="504470" y="598311"/>
                    </a:lnTo>
                    <a:cubicBezTo>
                      <a:pt x="508233" y="597057"/>
                      <a:pt x="512458" y="596748"/>
                      <a:pt x="515759" y="594548"/>
                    </a:cubicBezTo>
                    <a:cubicBezTo>
                      <a:pt x="531476" y="584071"/>
                      <a:pt x="523850" y="590221"/>
                      <a:pt x="538337" y="575734"/>
                    </a:cubicBezTo>
                    <a:cubicBezTo>
                      <a:pt x="552061" y="534563"/>
                      <a:pt x="530174" y="596924"/>
                      <a:pt x="549626" y="553156"/>
                    </a:cubicBezTo>
                    <a:cubicBezTo>
                      <a:pt x="557577" y="535266"/>
                      <a:pt x="557760" y="526933"/>
                      <a:pt x="560915" y="508000"/>
                    </a:cubicBezTo>
                    <a:cubicBezTo>
                      <a:pt x="559661" y="450301"/>
                      <a:pt x="560476" y="392520"/>
                      <a:pt x="557152" y="334904"/>
                    </a:cubicBezTo>
                    <a:cubicBezTo>
                      <a:pt x="555886" y="312955"/>
                      <a:pt x="549643" y="316122"/>
                      <a:pt x="542100" y="301037"/>
                    </a:cubicBezTo>
                    <a:cubicBezTo>
                      <a:pt x="540326" y="297489"/>
                      <a:pt x="540263" y="293215"/>
                      <a:pt x="538337" y="289748"/>
                    </a:cubicBezTo>
                    <a:cubicBezTo>
                      <a:pt x="533944" y="281841"/>
                      <a:pt x="526145" y="275752"/>
                      <a:pt x="523285" y="267171"/>
                    </a:cubicBezTo>
                    <a:lnTo>
                      <a:pt x="515759" y="244593"/>
                    </a:lnTo>
                    <a:cubicBezTo>
                      <a:pt x="514505" y="240830"/>
                      <a:pt x="512958" y="237152"/>
                      <a:pt x="511996" y="233304"/>
                    </a:cubicBezTo>
                    <a:cubicBezTo>
                      <a:pt x="506309" y="210556"/>
                      <a:pt x="509868" y="223158"/>
                      <a:pt x="500707" y="195674"/>
                    </a:cubicBezTo>
                    <a:cubicBezTo>
                      <a:pt x="500707" y="195673"/>
                      <a:pt x="493182" y="173098"/>
                      <a:pt x="493181" y="173097"/>
                    </a:cubicBezTo>
                    <a:lnTo>
                      <a:pt x="485655" y="161808"/>
                    </a:lnTo>
                    <a:cubicBezTo>
                      <a:pt x="476201" y="133440"/>
                      <a:pt x="488952" y="168401"/>
                      <a:pt x="474367" y="139230"/>
                    </a:cubicBezTo>
                    <a:cubicBezTo>
                      <a:pt x="465881" y="122259"/>
                      <a:pt x="476558" y="132828"/>
                      <a:pt x="463078" y="116652"/>
                    </a:cubicBezTo>
                    <a:cubicBezTo>
                      <a:pt x="459671" y="112564"/>
                      <a:pt x="455056" y="109564"/>
                      <a:pt x="451789" y="105363"/>
                    </a:cubicBezTo>
                    <a:cubicBezTo>
                      <a:pt x="446236" y="98223"/>
                      <a:pt x="439598" y="91366"/>
                      <a:pt x="436737" y="82785"/>
                    </a:cubicBezTo>
                    <a:cubicBezTo>
                      <a:pt x="435483" y="79022"/>
                      <a:pt x="435779" y="74301"/>
                      <a:pt x="432974" y="71497"/>
                    </a:cubicBezTo>
                    <a:cubicBezTo>
                      <a:pt x="426578" y="65101"/>
                      <a:pt x="417922" y="61462"/>
                      <a:pt x="410396" y="56445"/>
                    </a:cubicBezTo>
                    <a:lnTo>
                      <a:pt x="399107" y="48919"/>
                    </a:lnTo>
                    <a:cubicBezTo>
                      <a:pt x="395344" y="46410"/>
                      <a:pt x="391016" y="44591"/>
                      <a:pt x="387818" y="41393"/>
                    </a:cubicBezTo>
                    <a:cubicBezTo>
                      <a:pt x="384055" y="37630"/>
                      <a:pt x="380618" y="33511"/>
                      <a:pt x="376530" y="30104"/>
                    </a:cubicBezTo>
                    <a:cubicBezTo>
                      <a:pt x="367858" y="22877"/>
                      <a:pt x="353363" y="15765"/>
                      <a:pt x="342663" y="15052"/>
                    </a:cubicBezTo>
                    <a:cubicBezTo>
                      <a:pt x="302850" y="12398"/>
                      <a:pt x="282622" y="11505"/>
                      <a:pt x="244826" y="7526"/>
                    </a:cubicBezTo>
                    <a:cubicBezTo>
                      <a:pt x="214395" y="4323"/>
                      <a:pt x="222076" y="5601"/>
                      <a:pt x="199670" y="0"/>
                    </a:cubicBezTo>
                    <a:cubicBezTo>
                      <a:pt x="175838" y="1254"/>
                      <a:pt x="151941" y="1602"/>
                      <a:pt x="128174" y="3763"/>
                    </a:cubicBezTo>
                    <a:cubicBezTo>
                      <a:pt x="116670" y="4809"/>
                      <a:pt x="101107" y="18044"/>
                      <a:pt x="94307" y="22578"/>
                    </a:cubicBezTo>
                    <a:lnTo>
                      <a:pt x="60441" y="45156"/>
                    </a:lnTo>
                    <a:lnTo>
                      <a:pt x="49152" y="52682"/>
                    </a:lnTo>
                    <a:cubicBezTo>
                      <a:pt x="45389" y="55191"/>
                      <a:pt x="42153" y="58778"/>
                      <a:pt x="37863" y="60208"/>
                    </a:cubicBezTo>
                    <a:cubicBezTo>
                      <a:pt x="22284" y="65401"/>
                      <a:pt x="29874" y="61771"/>
                      <a:pt x="15285" y="71497"/>
                    </a:cubicBezTo>
                    <a:cubicBezTo>
                      <a:pt x="10268" y="79023"/>
                      <a:pt x="-79" y="85035"/>
                      <a:pt x="233" y="94074"/>
                    </a:cubicBezTo>
                    <a:cubicBezTo>
                      <a:pt x="1873" y="141625"/>
                      <a:pt x="-4505" y="177374"/>
                      <a:pt x="7759" y="218252"/>
                    </a:cubicBezTo>
                    <a:cubicBezTo>
                      <a:pt x="10039" y="225851"/>
                      <a:pt x="10885" y="234229"/>
                      <a:pt x="15285" y="240830"/>
                    </a:cubicBezTo>
                    <a:cubicBezTo>
                      <a:pt x="17794" y="244593"/>
                      <a:pt x="20788" y="248074"/>
                      <a:pt x="22811" y="252119"/>
                    </a:cubicBezTo>
                    <a:cubicBezTo>
                      <a:pt x="24585" y="255667"/>
                      <a:pt x="24800" y="259860"/>
                      <a:pt x="26574" y="263408"/>
                    </a:cubicBezTo>
                    <a:cubicBezTo>
                      <a:pt x="28597" y="267453"/>
                      <a:pt x="32077" y="270652"/>
                      <a:pt x="34100" y="274697"/>
                    </a:cubicBezTo>
                    <a:cubicBezTo>
                      <a:pt x="40221" y="286938"/>
                      <a:pt x="34605" y="286490"/>
                      <a:pt x="45389" y="297274"/>
                    </a:cubicBezTo>
                    <a:cubicBezTo>
                      <a:pt x="51521" y="303406"/>
                      <a:pt x="59805" y="306523"/>
                      <a:pt x="67967" y="308563"/>
                    </a:cubicBezTo>
                    <a:cubicBezTo>
                      <a:pt x="74172" y="310114"/>
                      <a:pt x="80611" y="310643"/>
                      <a:pt x="86781" y="312326"/>
                    </a:cubicBezTo>
                    <a:cubicBezTo>
                      <a:pt x="94435" y="314413"/>
                      <a:pt x="102758" y="315452"/>
                      <a:pt x="109359" y="319852"/>
                    </a:cubicBezTo>
                    <a:cubicBezTo>
                      <a:pt x="113122" y="322361"/>
                      <a:pt x="117174" y="324483"/>
                      <a:pt x="120648" y="327378"/>
                    </a:cubicBezTo>
                    <a:cubicBezTo>
                      <a:pt x="127781" y="333322"/>
                      <a:pt x="135234" y="341499"/>
                      <a:pt x="139463" y="349956"/>
                    </a:cubicBezTo>
                    <a:cubicBezTo>
                      <a:pt x="141237" y="353504"/>
                      <a:pt x="141300" y="357778"/>
                      <a:pt x="143226" y="361245"/>
                    </a:cubicBezTo>
                    <a:cubicBezTo>
                      <a:pt x="147619" y="369152"/>
                      <a:pt x="153261" y="376297"/>
                      <a:pt x="158278" y="383823"/>
                    </a:cubicBezTo>
                    <a:lnTo>
                      <a:pt x="165804" y="395111"/>
                    </a:lnTo>
                    <a:cubicBezTo>
                      <a:pt x="168313" y="402637"/>
                      <a:pt x="171406" y="409993"/>
                      <a:pt x="173330" y="417689"/>
                    </a:cubicBezTo>
                    <a:cubicBezTo>
                      <a:pt x="178644" y="438946"/>
                      <a:pt x="176079" y="427670"/>
                      <a:pt x="180855" y="451556"/>
                    </a:cubicBezTo>
                    <a:cubicBezTo>
                      <a:pt x="179601" y="465353"/>
                      <a:pt x="179500" y="479305"/>
                      <a:pt x="177093" y="492948"/>
                    </a:cubicBezTo>
                    <a:cubicBezTo>
                      <a:pt x="175714" y="500760"/>
                      <a:pt x="172076" y="508000"/>
                      <a:pt x="169567" y="515526"/>
                    </a:cubicBezTo>
                    <a:lnTo>
                      <a:pt x="158278" y="549393"/>
                    </a:lnTo>
                    <a:lnTo>
                      <a:pt x="154515" y="560682"/>
                    </a:lnTo>
                    <a:cubicBezTo>
                      <a:pt x="153261" y="564445"/>
                      <a:pt x="150752" y="568004"/>
                      <a:pt x="150752" y="571971"/>
                    </a:cubicBezTo>
                    <a:lnTo>
                      <a:pt x="169567" y="6020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B35F2F-41A7-5848-9E33-68EF16373E60}"/>
              </a:ext>
            </a:extLst>
          </p:cNvPr>
          <p:cNvGrpSpPr/>
          <p:nvPr/>
        </p:nvGrpSpPr>
        <p:grpSpPr>
          <a:xfrm>
            <a:off x="3124200" y="3293381"/>
            <a:ext cx="5236028" cy="2347005"/>
            <a:chOff x="3124200" y="3293381"/>
            <a:chExt cx="5236028" cy="2347005"/>
          </a:xfrm>
        </p:grpSpPr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7809D99C-3130-824E-8550-DCCA6D119F05}"/>
                </a:ext>
              </a:extLst>
            </p:cNvPr>
            <p:cNvSpPr/>
            <p:nvPr/>
          </p:nvSpPr>
          <p:spPr>
            <a:xfrm rot="5400000">
              <a:off x="5529943" y="887638"/>
              <a:ext cx="424541" cy="5236028"/>
            </a:xfrm>
            <a:prstGeom prst="leftBrac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Statistics">
              <a:extLst>
                <a:ext uri="{FF2B5EF4-FFF2-40B4-BE49-F238E27FC236}">
                  <a16:creationId xmlns:a16="http://schemas.microsoft.com/office/drawing/2014/main" id="{7629D064-B3BB-2045-BACA-D90DE2C1E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85013" y="4060372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Monthly calendar">
              <a:extLst>
                <a:ext uri="{FF2B5EF4-FFF2-40B4-BE49-F238E27FC236}">
                  <a16:creationId xmlns:a16="http://schemas.microsoft.com/office/drawing/2014/main" id="{EBB66B99-DED7-E446-97C6-E59F78C1B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653560" y="406037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Smart Phone">
              <a:extLst>
                <a:ext uri="{FF2B5EF4-FFF2-40B4-BE49-F238E27FC236}">
                  <a16:creationId xmlns:a16="http://schemas.microsoft.com/office/drawing/2014/main" id="{2E5AB6D4-E0FC-3649-87E3-E5ADA4E24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916466" y="4060372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1B21E6-2D16-BF4E-AE4C-3660644D8AF5}"/>
                </a:ext>
              </a:extLst>
            </p:cNvPr>
            <p:cNvSpPr txBox="1"/>
            <p:nvPr/>
          </p:nvSpPr>
          <p:spPr>
            <a:xfrm>
              <a:off x="3579332" y="4994055"/>
              <a:ext cx="10628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Primary</a:t>
              </a:r>
            </a:p>
            <a:p>
              <a:pPr algn="ctr"/>
              <a:r>
                <a:rPr lang="en-US" dirty="0"/>
                <a:t>Semester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D6C17F-DBFC-6149-939E-419178AE2751}"/>
                </a:ext>
              </a:extLst>
            </p:cNvPr>
            <p:cNvSpPr txBox="1"/>
            <p:nvPr/>
          </p:nvSpPr>
          <p:spPr>
            <a:xfrm>
              <a:off x="5248328" y="4994055"/>
              <a:ext cx="9877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Logins &amp;</a:t>
              </a:r>
            </a:p>
            <a:p>
              <a:pPr algn="ctr"/>
              <a:r>
                <a:rPr lang="en-US" dirty="0"/>
                <a:t>Length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52CD8E-0689-B544-A186-F9C2F2B2445B}"/>
                </a:ext>
              </a:extLst>
            </p:cNvPr>
            <p:cNvSpPr txBox="1"/>
            <p:nvPr/>
          </p:nvSpPr>
          <p:spPr>
            <a:xfrm>
              <a:off x="6914077" y="4994055"/>
              <a:ext cx="9167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Primary</a:t>
              </a:r>
            </a:p>
            <a:p>
              <a:pPr algn="ctr"/>
              <a:r>
                <a:rPr lang="en-US" dirty="0"/>
                <a:t>Device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184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59670-3342-864A-8FAF-852562FD6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 Clusters</a:t>
            </a:r>
          </a:p>
        </p:txBody>
      </p:sp>
      <p:grpSp>
        <p:nvGrpSpPr>
          <p:cNvPr id="31" name="Group 30" descr="Group of 7 students with different colors">
            <a:extLst>
              <a:ext uri="{FF2B5EF4-FFF2-40B4-BE49-F238E27FC236}">
                <a16:creationId xmlns:a16="http://schemas.microsoft.com/office/drawing/2014/main" id="{870F9987-0E38-8E45-8165-80E1EAE18989}"/>
              </a:ext>
            </a:extLst>
          </p:cNvPr>
          <p:cNvGrpSpPr/>
          <p:nvPr/>
        </p:nvGrpSpPr>
        <p:grpSpPr>
          <a:xfrm>
            <a:off x="1143132" y="1317460"/>
            <a:ext cx="10097727" cy="1873843"/>
            <a:chOff x="1143132" y="1317460"/>
            <a:chExt cx="10097727" cy="18738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93A49B8-E2F1-3344-8136-FC45AD2F55F9}"/>
                </a:ext>
              </a:extLst>
            </p:cNvPr>
            <p:cNvGrpSpPr/>
            <p:nvPr/>
          </p:nvGrpSpPr>
          <p:grpSpPr>
            <a:xfrm>
              <a:off x="1143132" y="1369556"/>
              <a:ext cx="1827269" cy="1821747"/>
              <a:chOff x="3467100" y="2971800"/>
              <a:chExt cx="3095455" cy="3086100"/>
            </a:xfrm>
          </p:grpSpPr>
          <p:pic>
            <p:nvPicPr>
              <p:cNvPr id="8" name="Graphic 7" descr="Person eating">
                <a:extLst>
                  <a:ext uri="{FF2B5EF4-FFF2-40B4-BE49-F238E27FC236}">
                    <a16:creationId xmlns:a16="http://schemas.microsoft.com/office/drawing/2014/main" id="{228E00FF-5F8B-4842-8B56-80D752A17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67100" y="2971800"/>
                <a:ext cx="3086100" cy="30861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412BDD-5740-0848-87CC-BFB17BD380E7}"/>
                  </a:ext>
                </a:extLst>
              </p:cNvPr>
              <p:cNvSpPr/>
              <p:nvPr/>
            </p:nvSpPr>
            <p:spPr>
              <a:xfrm>
                <a:off x="5529402" y="4166755"/>
                <a:ext cx="1033153" cy="629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07572DBF-4CE9-0C48-A039-AC85EEFA750C}"/>
                  </a:ext>
                </a:extLst>
              </p:cNvPr>
              <p:cNvSpPr/>
              <p:nvPr/>
            </p:nvSpPr>
            <p:spPr>
              <a:xfrm>
                <a:off x="4951826" y="3729096"/>
                <a:ext cx="560915" cy="613363"/>
              </a:xfrm>
              <a:custGeom>
                <a:avLst/>
                <a:gdLst>
                  <a:gd name="connsiteX0" fmla="*/ 169567 w 560915"/>
                  <a:gd name="connsiteY0" fmla="*/ 602074 h 613363"/>
                  <a:gd name="connsiteX1" fmla="*/ 169567 w 560915"/>
                  <a:gd name="connsiteY1" fmla="*/ 602074 h 613363"/>
                  <a:gd name="connsiteX2" fmla="*/ 233537 w 560915"/>
                  <a:gd name="connsiteY2" fmla="*/ 605837 h 613363"/>
                  <a:gd name="connsiteX3" fmla="*/ 278693 w 560915"/>
                  <a:gd name="connsiteY3" fmla="*/ 609600 h 613363"/>
                  <a:gd name="connsiteX4" fmla="*/ 361478 w 560915"/>
                  <a:gd name="connsiteY4" fmla="*/ 613363 h 613363"/>
                  <a:gd name="connsiteX5" fmla="*/ 493181 w 560915"/>
                  <a:gd name="connsiteY5" fmla="*/ 602074 h 613363"/>
                  <a:gd name="connsiteX6" fmla="*/ 504470 w 560915"/>
                  <a:gd name="connsiteY6" fmla="*/ 598311 h 613363"/>
                  <a:gd name="connsiteX7" fmla="*/ 515759 w 560915"/>
                  <a:gd name="connsiteY7" fmla="*/ 594548 h 613363"/>
                  <a:gd name="connsiteX8" fmla="*/ 538337 w 560915"/>
                  <a:gd name="connsiteY8" fmla="*/ 575734 h 613363"/>
                  <a:gd name="connsiteX9" fmla="*/ 549626 w 560915"/>
                  <a:gd name="connsiteY9" fmla="*/ 553156 h 613363"/>
                  <a:gd name="connsiteX10" fmla="*/ 560915 w 560915"/>
                  <a:gd name="connsiteY10" fmla="*/ 508000 h 613363"/>
                  <a:gd name="connsiteX11" fmla="*/ 557152 w 560915"/>
                  <a:gd name="connsiteY11" fmla="*/ 334904 h 613363"/>
                  <a:gd name="connsiteX12" fmla="*/ 542100 w 560915"/>
                  <a:gd name="connsiteY12" fmla="*/ 301037 h 613363"/>
                  <a:gd name="connsiteX13" fmla="*/ 538337 w 560915"/>
                  <a:gd name="connsiteY13" fmla="*/ 289748 h 613363"/>
                  <a:gd name="connsiteX14" fmla="*/ 523285 w 560915"/>
                  <a:gd name="connsiteY14" fmla="*/ 267171 h 613363"/>
                  <a:gd name="connsiteX15" fmla="*/ 515759 w 560915"/>
                  <a:gd name="connsiteY15" fmla="*/ 244593 h 613363"/>
                  <a:gd name="connsiteX16" fmla="*/ 511996 w 560915"/>
                  <a:gd name="connsiteY16" fmla="*/ 233304 h 613363"/>
                  <a:gd name="connsiteX17" fmla="*/ 500707 w 560915"/>
                  <a:gd name="connsiteY17" fmla="*/ 195674 h 613363"/>
                  <a:gd name="connsiteX18" fmla="*/ 493181 w 560915"/>
                  <a:gd name="connsiteY18" fmla="*/ 173097 h 613363"/>
                  <a:gd name="connsiteX19" fmla="*/ 485655 w 560915"/>
                  <a:gd name="connsiteY19" fmla="*/ 161808 h 613363"/>
                  <a:gd name="connsiteX20" fmla="*/ 474367 w 560915"/>
                  <a:gd name="connsiteY20" fmla="*/ 139230 h 613363"/>
                  <a:gd name="connsiteX21" fmla="*/ 463078 w 560915"/>
                  <a:gd name="connsiteY21" fmla="*/ 116652 h 613363"/>
                  <a:gd name="connsiteX22" fmla="*/ 451789 w 560915"/>
                  <a:gd name="connsiteY22" fmla="*/ 105363 h 613363"/>
                  <a:gd name="connsiteX23" fmla="*/ 436737 w 560915"/>
                  <a:gd name="connsiteY23" fmla="*/ 82785 h 613363"/>
                  <a:gd name="connsiteX24" fmla="*/ 432974 w 560915"/>
                  <a:gd name="connsiteY24" fmla="*/ 71497 h 613363"/>
                  <a:gd name="connsiteX25" fmla="*/ 410396 w 560915"/>
                  <a:gd name="connsiteY25" fmla="*/ 56445 h 613363"/>
                  <a:gd name="connsiteX26" fmla="*/ 399107 w 560915"/>
                  <a:gd name="connsiteY26" fmla="*/ 48919 h 613363"/>
                  <a:gd name="connsiteX27" fmla="*/ 387818 w 560915"/>
                  <a:gd name="connsiteY27" fmla="*/ 41393 h 613363"/>
                  <a:gd name="connsiteX28" fmla="*/ 376530 w 560915"/>
                  <a:gd name="connsiteY28" fmla="*/ 30104 h 613363"/>
                  <a:gd name="connsiteX29" fmla="*/ 342663 w 560915"/>
                  <a:gd name="connsiteY29" fmla="*/ 15052 h 613363"/>
                  <a:gd name="connsiteX30" fmla="*/ 244826 w 560915"/>
                  <a:gd name="connsiteY30" fmla="*/ 7526 h 613363"/>
                  <a:gd name="connsiteX31" fmla="*/ 199670 w 560915"/>
                  <a:gd name="connsiteY31" fmla="*/ 0 h 613363"/>
                  <a:gd name="connsiteX32" fmla="*/ 128174 w 560915"/>
                  <a:gd name="connsiteY32" fmla="*/ 3763 h 613363"/>
                  <a:gd name="connsiteX33" fmla="*/ 94307 w 560915"/>
                  <a:gd name="connsiteY33" fmla="*/ 22578 h 613363"/>
                  <a:gd name="connsiteX34" fmla="*/ 60441 w 560915"/>
                  <a:gd name="connsiteY34" fmla="*/ 45156 h 613363"/>
                  <a:gd name="connsiteX35" fmla="*/ 49152 w 560915"/>
                  <a:gd name="connsiteY35" fmla="*/ 52682 h 613363"/>
                  <a:gd name="connsiteX36" fmla="*/ 37863 w 560915"/>
                  <a:gd name="connsiteY36" fmla="*/ 60208 h 613363"/>
                  <a:gd name="connsiteX37" fmla="*/ 15285 w 560915"/>
                  <a:gd name="connsiteY37" fmla="*/ 71497 h 613363"/>
                  <a:gd name="connsiteX38" fmla="*/ 233 w 560915"/>
                  <a:gd name="connsiteY38" fmla="*/ 94074 h 613363"/>
                  <a:gd name="connsiteX39" fmla="*/ 7759 w 560915"/>
                  <a:gd name="connsiteY39" fmla="*/ 218252 h 613363"/>
                  <a:gd name="connsiteX40" fmla="*/ 15285 w 560915"/>
                  <a:gd name="connsiteY40" fmla="*/ 240830 h 613363"/>
                  <a:gd name="connsiteX41" fmla="*/ 22811 w 560915"/>
                  <a:gd name="connsiteY41" fmla="*/ 252119 h 613363"/>
                  <a:gd name="connsiteX42" fmla="*/ 26574 w 560915"/>
                  <a:gd name="connsiteY42" fmla="*/ 263408 h 613363"/>
                  <a:gd name="connsiteX43" fmla="*/ 34100 w 560915"/>
                  <a:gd name="connsiteY43" fmla="*/ 274697 h 613363"/>
                  <a:gd name="connsiteX44" fmla="*/ 45389 w 560915"/>
                  <a:gd name="connsiteY44" fmla="*/ 297274 h 613363"/>
                  <a:gd name="connsiteX45" fmla="*/ 67967 w 560915"/>
                  <a:gd name="connsiteY45" fmla="*/ 308563 h 613363"/>
                  <a:gd name="connsiteX46" fmla="*/ 86781 w 560915"/>
                  <a:gd name="connsiteY46" fmla="*/ 312326 h 613363"/>
                  <a:gd name="connsiteX47" fmla="*/ 109359 w 560915"/>
                  <a:gd name="connsiteY47" fmla="*/ 319852 h 613363"/>
                  <a:gd name="connsiteX48" fmla="*/ 120648 w 560915"/>
                  <a:gd name="connsiteY48" fmla="*/ 327378 h 613363"/>
                  <a:gd name="connsiteX49" fmla="*/ 139463 w 560915"/>
                  <a:gd name="connsiteY49" fmla="*/ 349956 h 613363"/>
                  <a:gd name="connsiteX50" fmla="*/ 143226 w 560915"/>
                  <a:gd name="connsiteY50" fmla="*/ 361245 h 613363"/>
                  <a:gd name="connsiteX51" fmla="*/ 158278 w 560915"/>
                  <a:gd name="connsiteY51" fmla="*/ 383823 h 613363"/>
                  <a:gd name="connsiteX52" fmla="*/ 165804 w 560915"/>
                  <a:gd name="connsiteY52" fmla="*/ 395111 h 613363"/>
                  <a:gd name="connsiteX53" fmla="*/ 173330 w 560915"/>
                  <a:gd name="connsiteY53" fmla="*/ 417689 h 613363"/>
                  <a:gd name="connsiteX54" fmla="*/ 180855 w 560915"/>
                  <a:gd name="connsiteY54" fmla="*/ 451556 h 613363"/>
                  <a:gd name="connsiteX55" fmla="*/ 177093 w 560915"/>
                  <a:gd name="connsiteY55" fmla="*/ 492948 h 613363"/>
                  <a:gd name="connsiteX56" fmla="*/ 169567 w 560915"/>
                  <a:gd name="connsiteY56" fmla="*/ 515526 h 613363"/>
                  <a:gd name="connsiteX57" fmla="*/ 158278 w 560915"/>
                  <a:gd name="connsiteY57" fmla="*/ 549393 h 613363"/>
                  <a:gd name="connsiteX58" fmla="*/ 154515 w 560915"/>
                  <a:gd name="connsiteY58" fmla="*/ 560682 h 613363"/>
                  <a:gd name="connsiteX59" fmla="*/ 150752 w 560915"/>
                  <a:gd name="connsiteY59" fmla="*/ 571971 h 613363"/>
                  <a:gd name="connsiteX60" fmla="*/ 169567 w 560915"/>
                  <a:gd name="connsiteY60" fmla="*/ 602074 h 61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60915" h="613363">
                    <a:moveTo>
                      <a:pt x="169567" y="602074"/>
                    </a:moveTo>
                    <a:lnTo>
                      <a:pt x="169567" y="602074"/>
                    </a:lnTo>
                    <a:lnTo>
                      <a:pt x="233537" y="605837"/>
                    </a:lnTo>
                    <a:cubicBezTo>
                      <a:pt x="248605" y="606876"/>
                      <a:pt x="263615" y="608713"/>
                      <a:pt x="278693" y="609600"/>
                    </a:cubicBezTo>
                    <a:cubicBezTo>
                      <a:pt x="306269" y="611222"/>
                      <a:pt x="333883" y="612109"/>
                      <a:pt x="361478" y="613363"/>
                    </a:cubicBezTo>
                    <a:cubicBezTo>
                      <a:pt x="478536" y="609326"/>
                      <a:pt x="436074" y="621110"/>
                      <a:pt x="493181" y="602074"/>
                    </a:cubicBezTo>
                    <a:lnTo>
                      <a:pt x="504470" y="598311"/>
                    </a:lnTo>
                    <a:cubicBezTo>
                      <a:pt x="508233" y="597057"/>
                      <a:pt x="512458" y="596748"/>
                      <a:pt x="515759" y="594548"/>
                    </a:cubicBezTo>
                    <a:cubicBezTo>
                      <a:pt x="531476" y="584071"/>
                      <a:pt x="523850" y="590221"/>
                      <a:pt x="538337" y="575734"/>
                    </a:cubicBezTo>
                    <a:cubicBezTo>
                      <a:pt x="552061" y="534563"/>
                      <a:pt x="530174" y="596924"/>
                      <a:pt x="549626" y="553156"/>
                    </a:cubicBezTo>
                    <a:cubicBezTo>
                      <a:pt x="557577" y="535266"/>
                      <a:pt x="557760" y="526933"/>
                      <a:pt x="560915" y="508000"/>
                    </a:cubicBezTo>
                    <a:cubicBezTo>
                      <a:pt x="559661" y="450301"/>
                      <a:pt x="560476" y="392520"/>
                      <a:pt x="557152" y="334904"/>
                    </a:cubicBezTo>
                    <a:cubicBezTo>
                      <a:pt x="555886" y="312955"/>
                      <a:pt x="549643" y="316122"/>
                      <a:pt x="542100" y="301037"/>
                    </a:cubicBezTo>
                    <a:cubicBezTo>
                      <a:pt x="540326" y="297489"/>
                      <a:pt x="540263" y="293215"/>
                      <a:pt x="538337" y="289748"/>
                    </a:cubicBezTo>
                    <a:cubicBezTo>
                      <a:pt x="533944" y="281841"/>
                      <a:pt x="526145" y="275752"/>
                      <a:pt x="523285" y="267171"/>
                    </a:cubicBezTo>
                    <a:lnTo>
                      <a:pt x="515759" y="244593"/>
                    </a:lnTo>
                    <a:cubicBezTo>
                      <a:pt x="514505" y="240830"/>
                      <a:pt x="512958" y="237152"/>
                      <a:pt x="511996" y="233304"/>
                    </a:cubicBezTo>
                    <a:cubicBezTo>
                      <a:pt x="506309" y="210556"/>
                      <a:pt x="509868" y="223158"/>
                      <a:pt x="500707" y="195674"/>
                    </a:cubicBezTo>
                    <a:cubicBezTo>
                      <a:pt x="500707" y="195673"/>
                      <a:pt x="493182" y="173098"/>
                      <a:pt x="493181" y="173097"/>
                    </a:cubicBezTo>
                    <a:lnTo>
                      <a:pt x="485655" y="161808"/>
                    </a:lnTo>
                    <a:cubicBezTo>
                      <a:pt x="476201" y="133440"/>
                      <a:pt x="488952" y="168401"/>
                      <a:pt x="474367" y="139230"/>
                    </a:cubicBezTo>
                    <a:cubicBezTo>
                      <a:pt x="465881" y="122259"/>
                      <a:pt x="476558" y="132828"/>
                      <a:pt x="463078" y="116652"/>
                    </a:cubicBezTo>
                    <a:cubicBezTo>
                      <a:pt x="459671" y="112564"/>
                      <a:pt x="455056" y="109564"/>
                      <a:pt x="451789" y="105363"/>
                    </a:cubicBezTo>
                    <a:cubicBezTo>
                      <a:pt x="446236" y="98223"/>
                      <a:pt x="439598" y="91366"/>
                      <a:pt x="436737" y="82785"/>
                    </a:cubicBezTo>
                    <a:cubicBezTo>
                      <a:pt x="435483" y="79022"/>
                      <a:pt x="435779" y="74301"/>
                      <a:pt x="432974" y="71497"/>
                    </a:cubicBezTo>
                    <a:cubicBezTo>
                      <a:pt x="426578" y="65101"/>
                      <a:pt x="417922" y="61462"/>
                      <a:pt x="410396" y="56445"/>
                    </a:cubicBezTo>
                    <a:lnTo>
                      <a:pt x="399107" y="48919"/>
                    </a:lnTo>
                    <a:cubicBezTo>
                      <a:pt x="395344" y="46410"/>
                      <a:pt x="391016" y="44591"/>
                      <a:pt x="387818" y="41393"/>
                    </a:cubicBezTo>
                    <a:cubicBezTo>
                      <a:pt x="384055" y="37630"/>
                      <a:pt x="380618" y="33511"/>
                      <a:pt x="376530" y="30104"/>
                    </a:cubicBezTo>
                    <a:cubicBezTo>
                      <a:pt x="367858" y="22877"/>
                      <a:pt x="353363" y="15765"/>
                      <a:pt x="342663" y="15052"/>
                    </a:cubicBezTo>
                    <a:cubicBezTo>
                      <a:pt x="302850" y="12398"/>
                      <a:pt x="282622" y="11505"/>
                      <a:pt x="244826" y="7526"/>
                    </a:cubicBezTo>
                    <a:cubicBezTo>
                      <a:pt x="214395" y="4323"/>
                      <a:pt x="222076" y="5601"/>
                      <a:pt x="199670" y="0"/>
                    </a:cubicBezTo>
                    <a:cubicBezTo>
                      <a:pt x="175838" y="1254"/>
                      <a:pt x="151941" y="1602"/>
                      <a:pt x="128174" y="3763"/>
                    </a:cubicBezTo>
                    <a:cubicBezTo>
                      <a:pt x="116670" y="4809"/>
                      <a:pt x="101107" y="18044"/>
                      <a:pt x="94307" y="22578"/>
                    </a:cubicBezTo>
                    <a:lnTo>
                      <a:pt x="60441" y="45156"/>
                    </a:lnTo>
                    <a:lnTo>
                      <a:pt x="49152" y="52682"/>
                    </a:lnTo>
                    <a:cubicBezTo>
                      <a:pt x="45389" y="55191"/>
                      <a:pt x="42153" y="58778"/>
                      <a:pt x="37863" y="60208"/>
                    </a:cubicBezTo>
                    <a:cubicBezTo>
                      <a:pt x="22284" y="65401"/>
                      <a:pt x="29874" y="61771"/>
                      <a:pt x="15285" y="71497"/>
                    </a:cubicBezTo>
                    <a:cubicBezTo>
                      <a:pt x="10268" y="79023"/>
                      <a:pt x="-79" y="85035"/>
                      <a:pt x="233" y="94074"/>
                    </a:cubicBezTo>
                    <a:cubicBezTo>
                      <a:pt x="1873" y="141625"/>
                      <a:pt x="-4505" y="177374"/>
                      <a:pt x="7759" y="218252"/>
                    </a:cubicBezTo>
                    <a:cubicBezTo>
                      <a:pt x="10039" y="225851"/>
                      <a:pt x="10885" y="234229"/>
                      <a:pt x="15285" y="240830"/>
                    </a:cubicBezTo>
                    <a:cubicBezTo>
                      <a:pt x="17794" y="244593"/>
                      <a:pt x="20788" y="248074"/>
                      <a:pt x="22811" y="252119"/>
                    </a:cubicBezTo>
                    <a:cubicBezTo>
                      <a:pt x="24585" y="255667"/>
                      <a:pt x="24800" y="259860"/>
                      <a:pt x="26574" y="263408"/>
                    </a:cubicBezTo>
                    <a:cubicBezTo>
                      <a:pt x="28597" y="267453"/>
                      <a:pt x="32077" y="270652"/>
                      <a:pt x="34100" y="274697"/>
                    </a:cubicBezTo>
                    <a:cubicBezTo>
                      <a:pt x="40221" y="286938"/>
                      <a:pt x="34605" y="286490"/>
                      <a:pt x="45389" y="297274"/>
                    </a:cubicBezTo>
                    <a:cubicBezTo>
                      <a:pt x="51521" y="303406"/>
                      <a:pt x="59805" y="306523"/>
                      <a:pt x="67967" y="308563"/>
                    </a:cubicBezTo>
                    <a:cubicBezTo>
                      <a:pt x="74172" y="310114"/>
                      <a:pt x="80611" y="310643"/>
                      <a:pt x="86781" y="312326"/>
                    </a:cubicBezTo>
                    <a:cubicBezTo>
                      <a:pt x="94435" y="314413"/>
                      <a:pt x="102758" y="315452"/>
                      <a:pt x="109359" y="319852"/>
                    </a:cubicBezTo>
                    <a:cubicBezTo>
                      <a:pt x="113122" y="322361"/>
                      <a:pt x="117174" y="324483"/>
                      <a:pt x="120648" y="327378"/>
                    </a:cubicBezTo>
                    <a:cubicBezTo>
                      <a:pt x="127781" y="333322"/>
                      <a:pt x="135234" y="341499"/>
                      <a:pt x="139463" y="349956"/>
                    </a:cubicBezTo>
                    <a:cubicBezTo>
                      <a:pt x="141237" y="353504"/>
                      <a:pt x="141300" y="357778"/>
                      <a:pt x="143226" y="361245"/>
                    </a:cubicBezTo>
                    <a:cubicBezTo>
                      <a:pt x="147619" y="369152"/>
                      <a:pt x="153261" y="376297"/>
                      <a:pt x="158278" y="383823"/>
                    </a:cubicBezTo>
                    <a:lnTo>
                      <a:pt x="165804" y="395111"/>
                    </a:lnTo>
                    <a:cubicBezTo>
                      <a:pt x="168313" y="402637"/>
                      <a:pt x="171406" y="409993"/>
                      <a:pt x="173330" y="417689"/>
                    </a:cubicBezTo>
                    <a:cubicBezTo>
                      <a:pt x="178644" y="438946"/>
                      <a:pt x="176079" y="427670"/>
                      <a:pt x="180855" y="451556"/>
                    </a:cubicBezTo>
                    <a:cubicBezTo>
                      <a:pt x="179601" y="465353"/>
                      <a:pt x="179500" y="479305"/>
                      <a:pt x="177093" y="492948"/>
                    </a:cubicBezTo>
                    <a:cubicBezTo>
                      <a:pt x="175714" y="500760"/>
                      <a:pt x="172076" y="508000"/>
                      <a:pt x="169567" y="515526"/>
                    </a:cubicBezTo>
                    <a:lnTo>
                      <a:pt x="158278" y="549393"/>
                    </a:lnTo>
                    <a:lnTo>
                      <a:pt x="154515" y="560682"/>
                    </a:lnTo>
                    <a:cubicBezTo>
                      <a:pt x="153261" y="564445"/>
                      <a:pt x="150752" y="568004"/>
                      <a:pt x="150752" y="571971"/>
                    </a:cubicBezTo>
                    <a:lnTo>
                      <a:pt x="169567" y="6020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41FC89-DB6C-D745-A533-B20B9ECD1295}"/>
                </a:ext>
              </a:extLst>
            </p:cNvPr>
            <p:cNvGrpSpPr/>
            <p:nvPr/>
          </p:nvGrpSpPr>
          <p:grpSpPr>
            <a:xfrm>
              <a:off x="2527805" y="1363225"/>
              <a:ext cx="1827269" cy="1821747"/>
              <a:chOff x="3467100" y="2971800"/>
              <a:chExt cx="3095455" cy="3086100"/>
            </a:xfrm>
          </p:grpSpPr>
          <p:pic>
            <p:nvPicPr>
              <p:cNvPr id="12" name="Graphic 11" descr="Person eating">
                <a:extLst>
                  <a:ext uri="{FF2B5EF4-FFF2-40B4-BE49-F238E27FC236}">
                    <a16:creationId xmlns:a16="http://schemas.microsoft.com/office/drawing/2014/main" id="{FC4638AF-66CB-A744-8BD2-09D5FFFDB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67100" y="2971800"/>
                <a:ext cx="3086100" cy="3086100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910DB8-FFC7-BA43-9C84-5D7A49863FF2}"/>
                  </a:ext>
                </a:extLst>
              </p:cNvPr>
              <p:cNvSpPr/>
              <p:nvPr/>
            </p:nvSpPr>
            <p:spPr>
              <a:xfrm>
                <a:off x="5529402" y="4166755"/>
                <a:ext cx="1033153" cy="629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CB7FF26F-2567-D14A-ACFE-731C6A80780A}"/>
                  </a:ext>
                </a:extLst>
              </p:cNvPr>
              <p:cNvSpPr/>
              <p:nvPr/>
            </p:nvSpPr>
            <p:spPr>
              <a:xfrm>
                <a:off x="4951826" y="3729096"/>
                <a:ext cx="560915" cy="613363"/>
              </a:xfrm>
              <a:custGeom>
                <a:avLst/>
                <a:gdLst>
                  <a:gd name="connsiteX0" fmla="*/ 169567 w 560915"/>
                  <a:gd name="connsiteY0" fmla="*/ 602074 h 613363"/>
                  <a:gd name="connsiteX1" fmla="*/ 169567 w 560915"/>
                  <a:gd name="connsiteY1" fmla="*/ 602074 h 613363"/>
                  <a:gd name="connsiteX2" fmla="*/ 233537 w 560915"/>
                  <a:gd name="connsiteY2" fmla="*/ 605837 h 613363"/>
                  <a:gd name="connsiteX3" fmla="*/ 278693 w 560915"/>
                  <a:gd name="connsiteY3" fmla="*/ 609600 h 613363"/>
                  <a:gd name="connsiteX4" fmla="*/ 361478 w 560915"/>
                  <a:gd name="connsiteY4" fmla="*/ 613363 h 613363"/>
                  <a:gd name="connsiteX5" fmla="*/ 493181 w 560915"/>
                  <a:gd name="connsiteY5" fmla="*/ 602074 h 613363"/>
                  <a:gd name="connsiteX6" fmla="*/ 504470 w 560915"/>
                  <a:gd name="connsiteY6" fmla="*/ 598311 h 613363"/>
                  <a:gd name="connsiteX7" fmla="*/ 515759 w 560915"/>
                  <a:gd name="connsiteY7" fmla="*/ 594548 h 613363"/>
                  <a:gd name="connsiteX8" fmla="*/ 538337 w 560915"/>
                  <a:gd name="connsiteY8" fmla="*/ 575734 h 613363"/>
                  <a:gd name="connsiteX9" fmla="*/ 549626 w 560915"/>
                  <a:gd name="connsiteY9" fmla="*/ 553156 h 613363"/>
                  <a:gd name="connsiteX10" fmla="*/ 560915 w 560915"/>
                  <a:gd name="connsiteY10" fmla="*/ 508000 h 613363"/>
                  <a:gd name="connsiteX11" fmla="*/ 557152 w 560915"/>
                  <a:gd name="connsiteY11" fmla="*/ 334904 h 613363"/>
                  <a:gd name="connsiteX12" fmla="*/ 542100 w 560915"/>
                  <a:gd name="connsiteY12" fmla="*/ 301037 h 613363"/>
                  <a:gd name="connsiteX13" fmla="*/ 538337 w 560915"/>
                  <a:gd name="connsiteY13" fmla="*/ 289748 h 613363"/>
                  <a:gd name="connsiteX14" fmla="*/ 523285 w 560915"/>
                  <a:gd name="connsiteY14" fmla="*/ 267171 h 613363"/>
                  <a:gd name="connsiteX15" fmla="*/ 515759 w 560915"/>
                  <a:gd name="connsiteY15" fmla="*/ 244593 h 613363"/>
                  <a:gd name="connsiteX16" fmla="*/ 511996 w 560915"/>
                  <a:gd name="connsiteY16" fmla="*/ 233304 h 613363"/>
                  <a:gd name="connsiteX17" fmla="*/ 500707 w 560915"/>
                  <a:gd name="connsiteY17" fmla="*/ 195674 h 613363"/>
                  <a:gd name="connsiteX18" fmla="*/ 493181 w 560915"/>
                  <a:gd name="connsiteY18" fmla="*/ 173097 h 613363"/>
                  <a:gd name="connsiteX19" fmla="*/ 485655 w 560915"/>
                  <a:gd name="connsiteY19" fmla="*/ 161808 h 613363"/>
                  <a:gd name="connsiteX20" fmla="*/ 474367 w 560915"/>
                  <a:gd name="connsiteY20" fmla="*/ 139230 h 613363"/>
                  <a:gd name="connsiteX21" fmla="*/ 463078 w 560915"/>
                  <a:gd name="connsiteY21" fmla="*/ 116652 h 613363"/>
                  <a:gd name="connsiteX22" fmla="*/ 451789 w 560915"/>
                  <a:gd name="connsiteY22" fmla="*/ 105363 h 613363"/>
                  <a:gd name="connsiteX23" fmla="*/ 436737 w 560915"/>
                  <a:gd name="connsiteY23" fmla="*/ 82785 h 613363"/>
                  <a:gd name="connsiteX24" fmla="*/ 432974 w 560915"/>
                  <a:gd name="connsiteY24" fmla="*/ 71497 h 613363"/>
                  <a:gd name="connsiteX25" fmla="*/ 410396 w 560915"/>
                  <a:gd name="connsiteY25" fmla="*/ 56445 h 613363"/>
                  <a:gd name="connsiteX26" fmla="*/ 399107 w 560915"/>
                  <a:gd name="connsiteY26" fmla="*/ 48919 h 613363"/>
                  <a:gd name="connsiteX27" fmla="*/ 387818 w 560915"/>
                  <a:gd name="connsiteY27" fmla="*/ 41393 h 613363"/>
                  <a:gd name="connsiteX28" fmla="*/ 376530 w 560915"/>
                  <a:gd name="connsiteY28" fmla="*/ 30104 h 613363"/>
                  <a:gd name="connsiteX29" fmla="*/ 342663 w 560915"/>
                  <a:gd name="connsiteY29" fmla="*/ 15052 h 613363"/>
                  <a:gd name="connsiteX30" fmla="*/ 244826 w 560915"/>
                  <a:gd name="connsiteY30" fmla="*/ 7526 h 613363"/>
                  <a:gd name="connsiteX31" fmla="*/ 199670 w 560915"/>
                  <a:gd name="connsiteY31" fmla="*/ 0 h 613363"/>
                  <a:gd name="connsiteX32" fmla="*/ 128174 w 560915"/>
                  <a:gd name="connsiteY32" fmla="*/ 3763 h 613363"/>
                  <a:gd name="connsiteX33" fmla="*/ 94307 w 560915"/>
                  <a:gd name="connsiteY33" fmla="*/ 22578 h 613363"/>
                  <a:gd name="connsiteX34" fmla="*/ 60441 w 560915"/>
                  <a:gd name="connsiteY34" fmla="*/ 45156 h 613363"/>
                  <a:gd name="connsiteX35" fmla="*/ 49152 w 560915"/>
                  <a:gd name="connsiteY35" fmla="*/ 52682 h 613363"/>
                  <a:gd name="connsiteX36" fmla="*/ 37863 w 560915"/>
                  <a:gd name="connsiteY36" fmla="*/ 60208 h 613363"/>
                  <a:gd name="connsiteX37" fmla="*/ 15285 w 560915"/>
                  <a:gd name="connsiteY37" fmla="*/ 71497 h 613363"/>
                  <a:gd name="connsiteX38" fmla="*/ 233 w 560915"/>
                  <a:gd name="connsiteY38" fmla="*/ 94074 h 613363"/>
                  <a:gd name="connsiteX39" fmla="*/ 7759 w 560915"/>
                  <a:gd name="connsiteY39" fmla="*/ 218252 h 613363"/>
                  <a:gd name="connsiteX40" fmla="*/ 15285 w 560915"/>
                  <a:gd name="connsiteY40" fmla="*/ 240830 h 613363"/>
                  <a:gd name="connsiteX41" fmla="*/ 22811 w 560915"/>
                  <a:gd name="connsiteY41" fmla="*/ 252119 h 613363"/>
                  <a:gd name="connsiteX42" fmla="*/ 26574 w 560915"/>
                  <a:gd name="connsiteY42" fmla="*/ 263408 h 613363"/>
                  <a:gd name="connsiteX43" fmla="*/ 34100 w 560915"/>
                  <a:gd name="connsiteY43" fmla="*/ 274697 h 613363"/>
                  <a:gd name="connsiteX44" fmla="*/ 45389 w 560915"/>
                  <a:gd name="connsiteY44" fmla="*/ 297274 h 613363"/>
                  <a:gd name="connsiteX45" fmla="*/ 67967 w 560915"/>
                  <a:gd name="connsiteY45" fmla="*/ 308563 h 613363"/>
                  <a:gd name="connsiteX46" fmla="*/ 86781 w 560915"/>
                  <a:gd name="connsiteY46" fmla="*/ 312326 h 613363"/>
                  <a:gd name="connsiteX47" fmla="*/ 109359 w 560915"/>
                  <a:gd name="connsiteY47" fmla="*/ 319852 h 613363"/>
                  <a:gd name="connsiteX48" fmla="*/ 120648 w 560915"/>
                  <a:gd name="connsiteY48" fmla="*/ 327378 h 613363"/>
                  <a:gd name="connsiteX49" fmla="*/ 139463 w 560915"/>
                  <a:gd name="connsiteY49" fmla="*/ 349956 h 613363"/>
                  <a:gd name="connsiteX50" fmla="*/ 143226 w 560915"/>
                  <a:gd name="connsiteY50" fmla="*/ 361245 h 613363"/>
                  <a:gd name="connsiteX51" fmla="*/ 158278 w 560915"/>
                  <a:gd name="connsiteY51" fmla="*/ 383823 h 613363"/>
                  <a:gd name="connsiteX52" fmla="*/ 165804 w 560915"/>
                  <a:gd name="connsiteY52" fmla="*/ 395111 h 613363"/>
                  <a:gd name="connsiteX53" fmla="*/ 173330 w 560915"/>
                  <a:gd name="connsiteY53" fmla="*/ 417689 h 613363"/>
                  <a:gd name="connsiteX54" fmla="*/ 180855 w 560915"/>
                  <a:gd name="connsiteY54" fmla="*/ 451556 h 613363"/>
                  <a:gd name="connsiteX55" fmla="*/ 177093 w 560915"/>
                  <a:gd name="connsiteY55" fmla="*/ 492948 h 613363"/>
                  <a:gd name="connsiteX56" fmla="*/ 169567 w 560915"/>
                  <a:gd name="connsiteY56" fmla="*/ 515526 h 613363"/>
                  <a:gd name="connsiteX57" fmla="*/ 158278 w 560915"/>
                  <a:gd name="connsiteY57" fmla="*/ 549393 h 613363"/>
                  <a:gd name="connsiteX58" fmla="*/ 154515 w 560915"/>
                  <a:gd name="connsiteY58" fmla="*/ 560682 h 613363"/>
                  <a:gd name="connsiteX59" fmla="*/ 150752 w 560915"/>
                  <a:gd name="connsiteY59" fmla="*/ 571971 h 613363"/>
                  <a:gd name="connsiteX60" fmla="*/ 169567 w 560915"/>
                  <a:gd name="connsiteY60" fmla="*/ 602074 h 61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60915" h="613363">
                    <a:moveTo>
                      <a:pt x="169567" y="602074"/>
                    </a:moveTo>
                    <a:lnTo>
                      <a:pt x="169567" y="602074"/>
                    </a:lnTo>
                    <a:lnTo>
                      <a:pt x="233537" y="605837"/>
                    </a:lnTo>
                    <a:cubicBezTo>
                      <a:pt x="248605" y="606876"/>
                      <a:pt x="263615" y="608713"/>
                      <a:pt x="278693" y="609600"/>
                    </a:cubicBezTo>
                    <a:cubicBezTo>
                      <a:pt x="306269" y="611222"/>
                      <a:pt x="333883" y="612109"/>
                      <a:pt x="361478" y="613363"/>
                    </a:cubicBezTo>
                    <a:cubicBezTo>
                      <a:pt x="478536" y="609326"/>
                      <a:pt x="436074" y="621110"/>
                      <a:pt x="493181" y="602074"/>
                    </a:cubicBezTo>
                    <a:lnTo>
                      <a:pt x="504470" y="598311"/>
                    </a:lnTo>
                    <a:cubicBezTo>
                      <a:pt x="508233" y="597057"/>
                      <a:pt x="512458" y="596748"/>
                      <a:pt x="515759" y="594548"/>
                    </a:cubicBezTo>
                    <a:cubicBezTo>
                      <a:pt x="531476" y="584071"/>
                      <a:pt x="523850" y="590221"/>
                      <a:pt x="538337" y="575734"/>
                    </a:cubicBezTo>
                    <a:cubicBezTo>
                      <a:pt x="552061" y="534563"/>
                      <a:pt x="530174" y="596924"/>
                      <a:pt x="549626" y="553156"/>
                    </a:cubicBezTo>
                    <a:cubicBezTo>
                      <a:pt x="557577" y="535266"/>
                      <a:pt x="557760" y="526933"/>
                      <a:pt x="560915" y="508000"/>
                    </a:cubicBezTo>
                    <a:cubicBezTo>
                      <a:pt x="559661" y="450301"/>
                      <a:pt x="560476" y="392520"/>
                      <a:pt x="557152" y="334904"/>
                    </a:cubicBezTo>
                    <a:cubicBezTo>
                      <a:pt x="555886" y="312955"/>
                      <a:pt x="549643" y="316122"/>
                      <a:pt x="542100" y="301037"/>
                    </a:cubicBezTo>
                    <a:cubicBezTo>
                      <a:pt x="540326" y="297489"/>
                      <a:pt x="540263" y="293215"/>
                      <a:pt x="538337" y="289748"/>
                    </a:cubicBezTo>
                    <a:cubicBezTo>
                      <a:pt x="533944" y="281841"/>
                      <a:pt x="526145" y="275752"/>
                      <a:pt x="523285" y="267171"/>
                    </a:cubicBezTo>
                    <a:lnTo>
                      <a:pt x="515759" y="244593"/>
                    </a:lnTo>
                    <a:cubicBezTo>
                      <a:pt x="514505" y="240830"/>
                      <a:pt x="512958" y="237152"/>
                      <a:pt x="511996" y="233304"/>
                    </a:cubicBezTo>
                    <a:cubicBezTo>
                      <a:pt x="506309" y="210556"/>
                      <a:pt x="509868" y="223158"/>
                      <a:pt x="500707" y="195674"/>
                    </a:cubicBezTo>
                    <a:cubicBezTo>
                      <a:pt x="500707" y="195673"/>
                      <a:pt x="493182" y="173098"/>
                      <a:pt x="493181" y="173097"/>
                    </a:cubicBezTo>
                    <a:lnTo>
                      <a:pt x="485655" y="161808"/>
                    </a:lnTo>
                    <a:cubicBezTo>
                      <a:pt x="476201" y="133440"/>
                      <a:pt x="488952" y="168401"/>
                      <a:pt x="474367" y="139230"/>
                    </a:cubicBezTo>
                    <a:cubicBezTo>
                      <a:pt x="465881" y="122259"/>
                      <a:pt x="476558" y="132828"/>
                      <a:pt x="463078" y="116652"/>
                    </a:cubicBezTo>
                    <a:cubicBezTo>
                      <a:pt x="459671" y="112564"/>
                      <a:pt x="455056" y="109564"/>
                      <a:pt x="451789" y="105363"/>
                    </a:cubicBezTo>
                    <a:cubicBezTo>
                      <a:pt x="446236" y="98223"/>
                      <a:pt x="439598" y="91366"/>
                      <a:pt x="436737" y="82785"/>
                    </a:cubicBezTo>
                    <a:cubicBezTo>
                      <a:pt x="435483" y="79022"/>
                      <a:pt x="435779" y="74301"/>
                      <a:pt x="432974" y="71497"/>
                    </a:cubicBezTo>
                    <a:cubicBezTo>
                      <a:pt x="426578" y="65101"/>
                      <a:pt x="417922" y="61462"/>
                      <a:pt x="410396" y="56445"/>
                    </a:cubicBezTo>
                    <a:lnTo>
                      <a:pt x="399107" y="48919"/>
                    </a:lnTo>
                    <a:cubicBezTo>
                      <a:pt x="395344" y="46410"/>
                      <a:pt x="391016" y="44591"/>
                      <a:pt x="387818" y="41393"/>
                    </a:cubicBezTo>
                    <a:cubicBezTo>
                      <a:pt x="384055" y="37630"/>
                      <a:pt x="380618" y="33511"/>
                      <a:pt x="376530" y="30104"/>
                    </a:cubicBezTo>
                    <a:cubicBezTo>
                      <a:pt x="367858" y="22877"/>
                      <a:pt x="353363" y="15765"/>
                      <a:pt x="342663" y="15052"/>
                    </a:cubicBezTo>
                    <a:cubicBezTo>
                      <a:pt x="302850" y="12398"/>
                      <a:pt x="282622" y="11505"/>
                      <a:pt x="244826" y="7526"/>
                    </a:cubicBezTo>
                    <a:cubicBezTo>
                      <a:pt x="214395" y="4323"/>
                      <a:pt x="222076" y="5601"/>
                      <a:pt x="199670" y="0"/>
                    </a:cubicBezTo>
                    <a:cubicBezTo>
                      <a:pt x="175838" y="1254"/>
                      <a:pt x="151941" y="1602"/>
                      <a:pt x="128174" y="3763"/>
                    </a:cubicBezTo>
                    <a:cubicBezTo>
                      <a:pt x="116670" y="4809"/>
                      <a:pt x="101107" y="18044"/>
                      <a:pt x="94307" y="22578"/>
                    </a:cubicBezTo>
                    <a:lnTo>
                      <a:pt x="60441" y="45156"/>
                    </a:lnTo>
                    <a:lnTo>
                      <a:pt x="49152" y="52682"/>
                    </a:lnTo>
                    <a:cubicBezTo>
                      <a:pt x="45389" y="55191"/>
                      <a:pt x="42153" y="58778"/>
                      <a:pt x="37863" y="60208"/>
                    </a:cubicBezTo>
                    <a:cubicBezTo>
                      <a:pt x="22284" y="65401"/>
                      <a:pt x="29874" y="61771"/>
                      <a:pt x="15285" y="71497"/>
                    </a:cubicBezTo>
                    <a:cubicBezTo>
                      <a:pt x="10268" y="79023"/>
                      <a:pt x="-79" y="85035"/>
                      <a:pt x="233" y="94074"/>
                    </a:cubicBezTo>
                    <a:cubicBezTo>
                      <a:pt x="1873" y="141625"/>
                      <a:pt x="-4505" y="177374"/>
                      <a:pt x="7759" y="218252"/>
                    </a:cubicBezTo>
                    <a:cubicBezTo>
                      <a:pt x="10039" y="225851"/>
                      <a:pt x="10885" y="234229"/>
                      <a:pt x="15285" y="240830"/>
                    </a:cubicBezTo>
                    <a:cubicBezTo>
                      <a:pt x="17794" y="244593"/>
                      <a:pt x="20788" y="248074"/>
                      <a:pt x="22811" y="252119"/>
                    </a:cubicBezTo>
                    <a:cubicBezTo>
                      <a:pt x="24585" y="255667"/>
                      <a:pt x="24800" y="259860"/>
                      <a:pt x="26574" y="263408"/>
                    </a:cubicBezTo>
                    <a:cubicBezTo>
                      <a:pt x="28597" y="267453"/>
                      <a:pt x="32077" y="270652"/>
                      <a:pt x="34100" y="274697"/>
                    </a:cubicBezTo>
                    <a:cubicBezTo>
                      <a:pt x="40221" y="286938"/>
                      <a:pt x="34605" y="286490"/>
                      <a:pt x="45389" y="297274"/>
                    </a:cubicBezTo>
                    <a:cubicBezTo>
                      <a:pt x="51521" y="303406"/>
                      <a:pt x="59805" y="306523"/>
                      <a:pt x="67967" y="308563"/>
                    </a:cubicBezTo>
                    <a:cubicBezTo>
                      <a:pt x="74172" y="310114"/>
                      <a:pt x="80611" y="310643"/>
                      <a:pt x="86781" y="312326"/>
                    </a:cubicBezTo>
                    <a:cubicBezTo>
                      <a:pt x="94435" y="314413"/>
                      <a:pt x="102758" y="315452"/>
                      <a:pt x="109359" y="319852"/>
                    </a:cubicBezTo>
                    <a:cubicBezTo>
                      <a:pt x="113122" y="322361"/>
                      <a:pt x="117174" y="324483"/>
                      <a:pt x="120648" y="327378"/>
                    </a:cubicBezTo>
                    <a:cubicBezTo>
                      <a:pt x="127781" y="333322"/>
                      <a:pt x="135234" y="341499"/>
                      <a:pt x="139463" y="349956"/>
                    </a:cubicBezTo>
                    <a:cubicBezTo>
                      <a:pt x="141237" y="353504"/>
                      <a:pt x="141300" y="357778"/>
                      <a:pt x="143226" y="361245"/>
                    </a:cubicBezTo>
                    <a:cubicBezTo>
                      <a:pt x="147619" y="369152"/>
                      <a:pt x="153261" y="376297"/>
                      <a:pt x="158278" y="383823"/>
                    </a:cubicBezTo>
                    <a:lnTo>
                      <a:pt x="165804" y="395111"/>
                    </a:lnTo>
                    <a:cubicBezTo>
                      <a:pt x="168313" y="402637"/>
                      <a:pt x="171406" y="409993"/>
                      <a:pt x="173330" y="417689"/>
                    </a:cubicBezTo>
                    <a:cubicBezTo>
                      <a:pt x="178644" y="438946"/>
                      <a:pt x="176079" y="427670"/>
                      <a:pt x="180855" y="451556"/>
                    </a:cubicBezTo>
                    <a:cubicBezTo>
                      <a:pt x="179601" y="465353"/>
                      <a:pt x="179500" y="479305"/>
                      <a:pt x="177093" y="492948"/>
                    </a:cubicBezTo>
                    <a:cubicBezTo>
                      <a:pt x="175714" y="500760"/>
                      <a:pt x="172076" y="508000"/>
                      <a:pt x="169567" y="515526"/>
                    </a:cubicBezTo>
                    <a:lnTo>
                      <a:pt x="158278" y="549393"/>
                    </a:lnTo>
                    <a:lnTo>
                      <a:pt x="154515" y="560682"/>
                    </a:lnTo>
                    <a:cubicBezTo>
                      <a:pt x="153261" y="564445"/>
                      <a:pt x="150752" y="568004"/>
                      <a:pt x="150752" y="571971"/>
                    </a:cubicBezTo>
                    <a:lnTo>
                      <a:pt x="169567" y="6020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E0CFB4B-6D00-324C-83C1-02735841880C}"/>
                </a:ext>
              </a:extLst>
            </p:cNvPr>
            <p:cNvGrpSpPr/>
            <p:nvPr/>
          </p:nvGrpSpPr>
          <p:grpSpPr>
            <a:xfrm>
              <a:off x="3946880" y="1356894"/>
              <a:ext cx="1827269" cy="1821747"/>
              <a:chOff x="3467100" y="2971800"/>
              <a:chExt cx="3095455" cy="3086100"/>
            </a:xfrm>
          </p:grpSpPr>
          <p:pic>
            <p:nvPicPr>
              <p:cNvPr id="16" name="Graphic 15" descr="Person eating">
                <a:extLst>
                  <a:ext uri="{FF2B5EF4-FFF2-40B4-BE49-F238E27FC236}">
                    <a16:creationId xmlns:a16="http://schemas.microsoft.com/office/drawing/2014/main" id="{3A8AA9D1-E0B8-2943-AC72-C0D5B1D53E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67100" y="2971800"/>
                <a:ext cx="3086100" cy="30861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FA7026B-1281-724A-9A20-417B11164702}"/>
                  </a:ext>
                </a:extLst>
              </p:cNvPr>
              <p:cNvSpPr/>
              <p:nvPr/>
            </p:nvSpPr>
            <p:spPr>
              <a:xfrm>
                <a:off x="5529402" y="4166755"/>
                <a:ext cx="1033153" cy="629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2F686FC-80C7-294B-B31A-C2A02EF62457}"/>
                  </a:ext>
                </a:extLst>
              </p:cNvPr>
              <p:cNvSpPr/>
              <p:nvPr/>
            </p:nvSpPr>
            <p:spPr>
              <a:xfrm>
                <a:off x="4951826" y="3729096"/>
                <a:ext cx="560915" cy="613363"/>
              </a:xfrm>
              <a:custGeom>
                <a:avLst/>
                <a:gdLst>
                  <a:gd name="connsiteX0" fmla="*/ 169567 w 560915"/>
                  <a:gd name="connsiteY0" fmla="*/ 602074 h 613363"/>
                  <a:gd name="connsiteX1" fmla="*/ 169567 w 560915"/>
                  <a:gd name="connsiteY1" fmla="*/ 602074 h 613363"/>
                  <a:gd name="connsiteX2" fmla="*/ 233537 w 560915"/>
                  <a:gd name="connsiteY2" fmla="*/ 605837 h 613363"/>
                  <a:gd name="connsiteX3" fmla="*/ 278693 w 560915"/>
                  <a:gd name="connsiteY3" fmla="*/ 609600 h 613363"/>
                  <a:gd name="connsiteX4" fmla="*/ 361478 w 560915"/>
                  <a:gd name="connsiteY4" fmla="*/ 613363 h 613363"/>
                  <a:gd name="connsiteX5" fmla="*/ 493181 w 560915"/>
                  <a:gd name="connsiteY5" fmla="*/ 602074 h 613363"/>
                  <a:gd name="connsiteX6" fmla="*/ 504470 w 560915"/>
                  <a:gd name="connsiteY6" fmla="*/ 598311 h 613363"/>
                  <a:gd name="connsiteX7" fmla="*/ 515759 w 560915"/>
                  <a:gd name="connsiteY7" fmla="*/ 594548 h 613363"/>
                  <a:gd name="connsiteX8" fmla="*/ 538337 w 560915"/>
                  <a:gd name="connsiteY8" fmla="*/ 575734 h 613363"/>
                  <a:gd name="connsiteX9" fmla="*/ 549626 w 560915"/>
                  <a:gd name="connsiteY9" fmla="*/ 553156 h 613363"/>
                  <a:gd name="connsiteX10" fmla="*/ 560915 w 560915"/>
                  <a:gd name="connsiteY10" fmla="*/ 508000 h 613363"/>
                  <a:gd name="connsiteX11" fmla="*/ 557152 w 560915"/>
                  <a:gd name="connsiteY11" fmla="*/ 334904 h 613363"/>
                  <a:gd name="connsiteX12" fmla="*/ 542100 w 560915"/>
                  <a:gd name="connsiteY12" fmla="*/ 301037 h 613363"/>
                  <a:gd name="connsiteX13" fmla="*/ 538337 w 560915"/>
                  <a:gd name="connsiteY13" fmla="*/ 289748 h 613363"/>
                  <a:gd name="connsiteX14" fmla="*/ 523285 w 560915"/>
                  <a:gd name="connsiteY14" fmla="*/ 267171 h 613363"/>
                  <a:gd name="connsiteX15" fmla="*/ 515759 w 560915"/>
                  <a:gd name="connsiteY15" fmla="*/ 244593 h 613363"/>
                  <a:gd name="connsiteX16" fmla="*/ 511996 w 560915"/>
                  <a:gd name="connsiteY16" fmla="*/ 233304 h 613363"/>
                  <a:gd name="connsiteX17" fmla="*/ 500707 w 560915"/>
                  <a:gd name="connsiteY17" fmla="*/ 195674 h 613363"/>
                  <a:gd name="connsiteX18" fmla="*/ 493181 w 560915"/>
                  <a:gd name="connsiteY18" fmla="*/ 173097 h 613363"/>
                  <a:gd name="connsiteX19" fmla="*/ 485655 w 560915"/>
                  <a:gd name="connsiteY19" fmla="*/ 161808 h 613363"/>
                  <a:gd name="connsiteX20" fmla="*/ 474367 w 560915"/>
                  <a:gd name="connsiteY20" fmla="*/ 139230 h 613363"/>
                  <a:gd name="connsiteX21" fmla="*/ 463078 w 560915"/>
                  <a:gd name="connsiteY21" fmla="*/ 116652 h 613363"/>
                  <a:gd name="connsiteX22" fmla="*/ 451789 w 560915"/>
                  <a:gd name="connsiteY22" fmla="*/ 105363 h 613363"/>
                  <a:gd name="connsiteX23" fmla="*/ 436737 w 560915"/>
                  <a:gd name="connsiteY23" fmla="*/ 82785 h 613363"/>
                  <a:gd name="connsiteX24" fmla="*/ 432974 w 560915"/>
                  <a:gd name="connsiteY24" fmla="*/ 71497 h 613363"/>
                  <a:gd name="connsiteX25" fmla="*/ 410396 w 560915"/>
                  <a:gd name="connsiteY25" fmla="*/ 56445 h 613363"/>
                  <a:gd name="connsiteX26" fmla="*/ 399107 w 560915"/>
                  <a:gd name="connsiteY26" fmla="*/ 48919 h 613363"/>
                  <a:gd name="connsiteX27" fmla="*/ 387818 w 560915"/>
                  <a:gd name="connsiteY27" fmla="*/ 41393 h 613363"/>
                  <a:gd name="connsiteX28" fmla="*/ 376530 w 560915"/>
                  <a:gd name="connsiteY28" fmla="*/ 30104 h 613363"/>
                  <a:gd name="connsiteX29" fmla="*/ 342663 w 560915"/>
                  <a:gd name="connsiteY29" fmla="*/ 15052 h 613363"/>
                  <a:gd name="connsiteX30" fmla="*/ 244826 w 560915"/>
                  <a:gd name="connsiteY30" fmla="*/ 7526 h 613363"/>
                  <a:gd name="connsiteX31" fmla="*/ 199670 w 560915"/>
                  <a:gd name="connsiteY31" fmla="*/ 0 h 613363"/>
                  <a:gd name="connsiteX32" fmla="*/ 128174 w 560915"/>
                  <a:gd name="connsiteY32" fmla="*/ 3763 h 613363"/>
                  <a:gd name="connsiteX33" fmla="*/ 94307 w 560915"/>
                  <a:gd name="connsiteY33" fmla="*/ 22578 h 613363"/>
                  <a:gd name="connsiteX34" fmla="*/ 60441 w 560915"/>
                  <a:gd name="connsiteY34" fmla="*/ 45156 h 613363"/>
                  <a:gd name="connsiteX35" fmla="*/ 49152 w 560915"/>
                  <a:gd name="connsiteY35" fmla="*/ 52682 h 613363"/>
                  <a:gd name="connsiteX36" fmla="*/ 37863 w 560915"/>
                  <a:gd name="connsiteY36" fmla="*/ 60208 h 613363"/>
                  <a:gd name="connsiteX37" fmla="*/ 15285 w 560915"/>
                  <a:gd name="connsiteY37" fmla="*/ 71497 h 613363"/>
                  <a:gd name="connsiteX38" fmla="*/ 233 w 560915"/>
                  <a:gd name="connsiteY38" fmla="*/ 94074 h 613363"/>
                  <a:gd name="connsiteX39" fmla="*/ 7759 w 560915"/>
                  <a:gd name="connsiteY39" fmla="*/ 218252 h 613363"/>
                  <a:gd name="connsiteX40" fmla="*/ 15285 w 560915"/>
                  <a:gd name="connsiteY40" fmla="*/ 240830 h 613363"/>
                  <a:gd name="connsiteX41" fmla="*/ 22811 w 560915"/>
                  <a:gd name="connsiteY41" fmla="*/ 252119 h 613363"/>
                  <a:gd name="connsiteX42" fmla="*/ 26574 w 560915"/>
                  <a:gd name="connsiteY42" fmla="*/ 263408 h 613363"/>
                  <a:gd name="connsiteX43" fmla="*/ 34100 w 560915"/>
                  <a:gd name="connsiteY43" fmla="*/ 274697 h 613363"/>
                  <a:gd name="connsiteX44" fmla="*/ 45389 w 560915"/>
                  <a:gd name="connsiteY44" fmla="*/ 297274 h 613363"/>
                  <a:gd name="connsiteX45" fmla="*/ 67967 w 560915"/>
                  <a:gd name="connsiteY45" fmla="*/ 308563 h 613363"/>
                  <a:gd name="connsiteX46" fmla="*/ 86781 w 560915"/>
                  <a:gd name="connsiteY46" fmla="*/ 312326 h 613363"/>
                  <a:gd name="connsiteX47" fmla="*/ 109359 w 560915"/>
                  <a:gd name="connsiteY47" fmla="*/ 319852 h 613363"/>
                  <a:gd name="connsiteX48" fmla="*/ 120648 w 560915"/>
                  <a:gd name="connsiteY48" fmla="*/ 327378 h 613363"/>
                  <a:gd name="connsiteX49" fmla="*/ 139463 w 560915"/>
                  <a:gd name="connsiteY49" fmla="*/ 349956 h 613363"/>
                  <a:gd name="connsiteX50" fmla="*/ 143226 w 560915"/>
                  <a:gd name="connsiteY50" fmla="*/ 361245 h 613363"/>
                  <a:gd name="connsiteX51" fmla="*/ 158278 w 560915"/>
                  <a:gd name="connsiteY51" fmla="*/ 383823 h 613363"/>
                  <a:gd name="connsiteX52" fmla="*/ 165804 w 560915"/>
                  <a:gd name="connsiteY52" fmla="*/ 395111 h 613363"/>
                  <a:gd name="connsiteX53" fmla="*/ 173330 w 560915"/>
                  <a:gd name="connsiteY53" fmla="*/ 417689 h 613363"/>
                  <a:gd name="connsiteX54" fmla="*/ 180855 w 560915"/>
                  <a:gd name="connsiteY54" fmla="*/ 451556 h 613363"/>
                  <a:gd name="connsiteX55" fmla="*/ 177093 w 560915"/>
                  <a:gd name="connsiteY55" fmla="*/ 492948 h 613363"/>
                  <a:gd name="connsiteX56" fmla="*/ 169567 w 560915"/>
                  <a:gd name="connsiteY56" fmla="*/ 515526 h 613363"/>
                  <a:gd name="connsiteX57" fmla="*/ 158278 w 560915"/>
                  <a:gd name="connsiteY57" fmla="*/ 549393 h 613363"/>
                  <a:gd name="connsiteX58" fmla="*/ 154515 w 560915"/>
                  <a:gd name="connsiteY58" fmla="*/ 560682 h 613363"/>
                  <a:gd name="connsiteX59" fmla="*/ 150752 w 560915"/>
                  <a:gd name="connsiteY59" fmla="*/ 571971 h 613363"/>
                  <a:gd name="connsiteX60" fmla="*/ 169567 w 560915"/>
                  <a:gd name="connsiteY60" fmla="*/ 602074 h 61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60915" h="613363">
                    <a:moveTo>
                      <a:pt x="169567" y="602074"/>
                    </a:moveTo>
                    <a:lnTo>
                      <a:pt x="169567" y="602074"/>
                    </a:lnTo>
                    <a:lnTo>
                      <a:pt x="233537" y="605837"/>
                    </a:lnTo>
                    <a:cubicBezTo>
                      <a:pt x="248605" y="606876"/>
                      <a:pt x="263615" y="608713"/>
                      <a:pt x="278693" y="609600"/>
                    </a:cubicBezTo>
                    <a:cubicBezTo>
                      <a:pt x="306269" y="611222"/>
                      <a:pt x="333883" y="612109"/>
                      <a:pt x="361478" y="613363"/>
                    </a:cubicBezTo>
                    <a:cubicBezTo>
                      <a:pt x="478536" y="609326"/>
                      <a:pt x="436074" y="621110"/>
                      <a:pt x="493181" y="602074"/>
                    </a:cubicBezTo>
                    <a:lnTo>
                      <a:pt x="504470" y="598311"/>
                    </a:lnTo>
                    <a:cubicBezTo>
                      <a:pt x="508233" y="597057"/>
                      <a:pt x="512458" y="596748"/>
                      <a:pt x="515759" y="594548"/>
                    </a:cubicBezTo>
                    <a:cubicBezTo>
                      <a:pt x="531476" y="584071"/>
                      <a:pt x="523850" y="590221"/>
                      <a:pt x="538337" y="575734"/>
                    </a:cubicBezTo>
                    <a:cubicBezTo>
                      <a:pt x="552061" y="534563"/>
                      <a:pt x="530174" y="596924"/>
                      <a:pt x="549626" y="553156"/>
                    </a:cubicBezTo>
                    <a:cubicBezTo>
                      <a:pt x="557577" y="535266"/>
                      <a:pt x="557760" y="526933"/>
                      <a:pt x="560915" y="508000"/>
                    </a:cubicBezTo>
                    <a:cubicBezTo>
                      <a:pt x="559661" y="450301"/>
                      <a:pt x="560476" y="392520"/>
                      <a:pt x="557152" y="334904"/>
                    </a:cubicBezTo>
                    <a:cubicBezTo>
                      <a:pt x="555886" y="312955"/>
                      <a:pt x="549643" y="316122"/>
                      <a:pt x="542100" y="301037"/>
                    </a:cubicBezTo>
                    <a:cubicBezTo>
                      <a:pt x="540326" y="297489"/>
                      <a:pt x="540263" y="293215"/>
                      <a:pt x="538337" y="289748"/>
                    </a:cubicBezTo>
                    <a:cubicBezTo>
                      <a:pt x="533944" y="281841"/>
                      <a:pt x="526145" y="275752"/>
                      <a:pt x="523285" y="267171"/>
                    </a:cubicBezTo>
                    <a:lnTo>
                      <a:pt x="515759" y="244593"/>
                    </a:lnTo>
                    <a:cubicBezTo>
                      <a:pt x="514505" y="240830"/>
                      <a:pt x="512958" y="237152"/>
                      <a:pt x="511996" y="233304"/>
                    </a:cubicBezTo>
                    <a:cubicBezTo>
                      <a:pt x="506309" y="210556"/>
                      <a:pt x="509868" y="223158"/>
                      <a:pt x="500707" y="195674"/>
                    </a:cubicBezTo>
                    <a:cubicBezTo>
                      <a:pt x="500707" y="195673"/>
                      <a:pt x="493182" y="173098"/>
                      <a:pt x="493181" y="173097"/>
                    </a:cubicBezTo>
                    <a:lnTo>
                      <a:pt x="485655" y="161808"/>
                    </a:lnTo>
                    <a:cubicBezTo>
                      <a:pt x="476201" y="133440"/>
                      <a:pt x="488952" y="168401"/>
                      <a:pt x="474367" y="139230"/>
                    </a:cubicBezTo>
                    <a:cubicBezTo>
                      <a:pt x="465881" y="122259"/>
                      <a:pt x="476558" y="132828"/>
                      <a:pt x="463078" y="116652"/>
                    </a:cubicBezTo>
                    <a:cubicBezTo>
                      <a:pt x="459671" y="112564"/>
                      <a:pt x="455056" y="109564"/>
                      <a:pt x="451789" y="105363"/>
                    </a:cubicBezTo>
                    <a:cubicBezTo>
                      <a:pt x="446236" y="98223"/>
                      <a:pt x="439598" y="91366"/>
                      <a:pt x="436737" y="82785"/>
                    </a:cubicBezTo>
                    <a:cubicBezTo>
                      <a:pt x="435483" y="79022"/>
                      <a:pt x="435779" y="74301"/>
                      <a:pt x="432974" y="71497"/>
                    </a:cubicBezTo>
                    <a:cubicBezTo>
                      <a:pt x="426578" y="65101"/>
                      <a:pt x="417922" y="61462"/>
                      <a:pt x="410396" y="56445"/>
                    </a:cubicBezTo>
                    <a:lnTo>
                      <a:pt x="399107" y="48919"/>
                    </a:lnTo>
                    <a:cubicBezTo>
                      <a:pt x="395344" y="46410"/>
                      <a:pt x="391016" y="44591"/>
                      <a:pt x="387818" y="41393"/>
                    </a:cubicBezTo>
                    <a:cubicBezTo>
                      <a:pt x="384055" y="37630"/>
                      <a:pt x="380618" y="33511"/>
                      <a:pt x="376530" y="30104"/>
                    </a:cubicBezTo>
                    <a:cubicBezTo>
                      <a:pt x="367858" y="22877"/>
                      <a:pt x="353363" y="15765"/>
                      <a:pt x="342663" y="15052"/>
                    </a:cubicBezTo>
                    <a:cubicBezTo>
                      <a:pt x="302850" y="12398"/>
                      <a:pt x="282622" y="11505"/>
                      <a:pt x="244826" y="7526"/>
                    </a:cubicBezTo>
                    <a:cubicBezTo>
                      <a:pt x="214395" y="4323"/>
                      <a:pt x="222076" y="5601"/>
                      <a:pt x="199670" y="0"/>
                    </a:cubicBezTo>
                    <a:cubicBezTo>
                      <a:pt x="175838" y="1254"/>
                      <a:pt x="151941" y="1602"/>
                      <a:pt x="128174" y="3763"/>
                    </a:cubicBezTo>
                    <a:cubicBezTo>
                      <a:pt x="116670" y="4809"/>
                      <a:pt x="101107" y="18044"/>
                      <a:pt x="94307" y="22578"/>
                    </a:cubicBezTo>
                    <a:lnTo>
                      <a:pt x="60441" y="45156"/>
                    </a:lnTo>
                    <a:lnTo>
                      <a:pt x="49152" y="52682"/>
                    </a:lnTo>
                    <a:cubicBezTo>
                      <a:pt x="45389" y="55191"/>
                      <a:pt x="42153" y="58778"/>
                      <a:pt x="37863" y="60208"/>
                    </a:cubicBezTo>
                    <a:cubicBezTo>
                      <a:pt x="22284" y="65401"/>
                      <a:pt x="29874" y="61771"/>
                      <a:pt x="15285" y="71497"/>
                    </a:cubicBezTo>
                    <a:cubicBezTo>
                      <a:pt x="10268" y="79023"/>
                      <a:pt x="-79" y="85035"/>
                      <a:pt x="233" y="94074"/>
                    </a:cubicBezTo>
                    <a:cubicBezTo>
                      <a:pt x="1873" y="141625"/>
                      <a:pt x="-4505" y="177374"/>
                      <a:pt x="7759" y="218252"/>
                    </a:cubicBezTo>
                    <a:cubicBezTo>
                      <a:pt x="10039" y="225851"/>
                      <a:pt x="10885" y="234229"/>
                      <a:pt x="15285" y="240830"/>
                    </a:cubicBezTo>
                    <a:cubicBezTo>
                      <a:pt x="17794" y="244593"/>
                      <a:pt x="20788" y="248074"/>
                      <a:pt x="22811" y="252119"/>
                    </a:cubicBezTo>
                    <a:cubicBezTo>
                      <a:pt x="24585" y="255667"/>
                      <a:pt x="24800" y="259860"/>
                      <a:pt x="26574" y="263408"/>
                    </a:cubicBezTo>
                    <a:cubicBezTo>
                      <a:pt x="28597" y="267453"/>
                      <a:pt x="32077" y="270652"/>
                      <a:pt x="34100" y="274697"/>
                    </a:cubicBezTo>
                    <a:cubicBezTo>
                      <a:pt x="40221" y="286938"/>
                      <a:pt x="34605" y="286490"/>
                      <a:pt x="45389" y="297274"/>
                    </a:cubicBezTo>
                    <a:cubicBezTo>
                      <a:pt x="51521" y="303406"/>
                      <a:pt x="59805" y="306523"/>
                      <a:pt x="67967" y="308563"/>
                    </a:cubicBezTo>
                    <a:cubicBezTo>
                      <a:pt x="74172" y="310114"/>
                      <a:pt x="80611" y="310643"/>
                      <a:pt x="86781" y="312326"/>
                    </a:cubicBezTo>
                    <a:cubicBezTo>
                      <a:pt x="94435" y="314413"/>
                      <a:pt x="102758" y="315452"/>
                      <a:pt x="109359" y="319852"/>
                    </a:cubicBezTo>
                    <a:cubicBezTo>
                      <a:pt x="113122" y="322361"/>
                      <a:pt x="117174" y="324483"/>
                      <a:pt x="120648" y="327378"/>
                    </a:cubicBezTo>
                    <a:cubicBezTo>
                      <a:pt x="127781" y="333322"/>
                      <a:pt x="135234" y="341499"/>
                      <a:pt x="139463" y="349956"/>
                    </a:cubicBezTo>
                    <a:cubicBezTo>
                      <a:pt x="141237" y="353504"/>
                      <a:pt x="141300" y="357778"/>
                      <a:pt x="143226" y="361245"/>
                    </a:cubicBezTo>
                    <a:cubicBezTo>
                      <a:pt x="147619" y="369152"/>
                      <a:pt x="153261" y="376297"/>
                      <a:pt x="158278" y="383823"/>
                    </a:cubicBezTo>
                    <a:lnTo>
                      <a:pt x="165804" y="395111"/>
                    </a:lnTo>
                    <a:cubicBezTo>
                      <a:pt x="168313" y="402637"/>
                      <a:pt x="171406" y="409993"/>
                      <a:pt x="173330" y="417689"/>
                    </a:cubicBezTo>
                    <a:cubicBezTo>
                      <a:pt x="178644" y="438946"/>
                      <a:pt x="176079" y="427670"/>
                      <a:pt x="180855" y="451556"/>
                    </a:cubicBezTo>
                    <a:cubicBezTo>
                      <a:pt x="179601" y="465353"/>
                      <a:pt x="179500" y="479305"/>
                      <a:pt x="177093" y="492948"/>
                    </a:cubicBezTo>
                    <a:cubicBezTo>
                      <a:pt x="175714" y="500760"/>
                      <a:pt x="172076" y="508000"/>
                      <a:pt x="169567" y="515526"/>
                    </a:cubicBezTo>
                    <a:lnTo>
                      <a:pt x="158278" y="549393"/>
                    </a:lnTo>
                    <a:lnTo>
                      <a:pt x="154515" y="560682"/>
                    </a:lnTo>
                    <a:cubicBezTo>
                      <a:pt x="153261" y="564445"/>
                      <a:pt x="150752" y="568004"/>
                      <a:pt x="150752" y="571971"/>
                    </a:cubicBezTo>
                    <a:lnTo>
                      <a:pt x="169567" y="6020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56580DF-6BA1-CF46-9FA4-CB23DB60198F}"/>
                </a:ext>
              </a:extLst>
            </p:cNvPr>
            <p:cNvGrpSpPr/>
            <p:nvPr/>
          </p:nvGrpSpPr>
          <p:grpSpPr>
            <a:xfrm>
              <a:off x="5372576" y="1356893"/>
              <a:ext cx="1827269" cy="1821747"/>
              <a:chOff x="3467100" y="2971800"/>
              <a:chExt cx="3095455" cy="3086100"/>
            </a:xfrm>
          </p:grpSpPr>
          <p:pic>
            <p:nvPicPr>
              <p:cNvPr id="20" name="Graphic 19" descr="Person eating">
                <a:extLst>
                  <a:ext uri="{FF2B5EF4-FFF2-40B4-BE49-F238E27FC236}">
                    <a16:creationId xmlns:a16="http://schemas.microsoft.com/office/drawing/2014/main" id="{C61FEFEC-CAD1-F842-A9C3-9D40C628F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467100" y="2971800"/>
                <a:ext cx="3086100" cy="3086100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4A0A98-9EE4-1F48-8725-4AFBEB3B822E}"/>
                  </a:ext>
                </a:extLst>
              </p:cNvPr>
              <p:cNvSpPr/>
              <p:nvPr/>
            </p:nvSpPr>
            <p:spPr>
              <a:xfrm>
                <a:off x="5529402" y="4166755"/>
                <a:ext cx="1033153" cy="629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5357353-61F9-8C40-83DF-A215B31C3515}"/>
                  </a:ext>
                </a:extLst>
              </p:cNvPr>
              <p:cNvSpPr/>
              <p:nvPr/>
            </p:nvSpPr>
            <p:spPr>
              <a:xfrm>
                <a:off x="4951826" y="3729096"/>
                <a:ext cx="560915" cy="613363"/>
              </a:xfrm>
              <a:custGeom>
                <a:avLst/>
                <a:gdLst>
                  <a:gd name="connsiteX0" fmla="*/ 169567 w 560915"/>
                  <a:gd name="connsiteY0" fmla="*/ 602074 h 613363"/>
                  <a:gd name="connsiteX1" fmla="*/ 169567 w 560915"/>
                  <a:gd name="connsiteY1" fmla="*/ 602074 h 613363"/>
                  <a:gd name="connsiteX2" fmla="*/ 233537 w 560915"/>
                  <a:gd name="connsiteY2" fmla="*/ 605837 h 613363"/>
                  <a:gd name="connsiteX3" fmla="*/ 278693 w 560915"/>
                  <a:gd name="connsiteY3" fmla="*/ 609600 h 613363"/>
                  <a:gd name="connsiteX4" fmla="*/ 361478 w 560915"/>
                  <a:gd name="connsiteY4" fmla="*/ 613363 h 613363"/>
                  <a:gd name="connsiteX5" fmla="*/ 493181 w 560915"/>
                  <a:gd name="connsiteY5" fmla="*/ 602074 h 613363"/>
                  <a:gd name="connsiteX6" fmla="*/ 504470 w 560915"/>
                  <a:gd name="connsiteY6" fmla="*/ 598311 h 613363"/>
                  <a:gd name="connsiteX7" fmla="*/ 515759 w 560915"/>
                  <a:gd name="connsiteY7" fmla="*/ 594548 h 613363"/>
                  <a:gd name="connsiteX8" fmla="*/ 538337 w 560915"/>
                  <a:gd name="connsiteY8" fmla="*/ 575734 h 613363"/>
                  <a:gd name="connsiteX9" fmla="*/ 549626 w 560915"/>
                  <a:gd name="connsiteY9" fmla="*/ 553156 h 613363"/>
                  <a:gd name="connsiteX10" fmla="*/ 560915 w 560915"/>
                  <a:gd name="connsiteY10" fmla="*/ 508000 h 613363"/>
                  <a:gd name="connsiteX11" fmla="*/ 557152 w 560915"/>
                  <a:gd name="connsiteY11" fmla="*/ 334904 h 613363"/>
                  <a:gd name="connsiteX12" fmla="*/ 542100 w 560915"/>
                  <a:gd name="connsiteY12" fmla="*/ 301037 h 613363"/>
                  <a:gd name="connsiteX13" fmla="*/ 538337 w 560915"/>
                  <a:gd name="connsiteY13" fmla="*/ 289748 h 613363"/>
                  <a:gd name="connsiteX14" fmla="*/ 523285 w 560915"/>
                  <a:gd name="connsiteY14" fmla="*/ 267171 h 613363"/>
                  <a:gd name="connsiteX15" fmla="*/ 515759 w 560915"/>
                  <a:gd name="connsiteY15" fmla="*/ 244593 h 613363"/>
                  <a:gd name="connsiteX16" fmla="*/ 511996 w 560915"/>
                  <a:gd name="connsiteY16" fmla="*/ 233304 h 613363"/>
                  <a:gd name="connsiteX17" fmla="*/ 500707 w 560915"/>
                  <a:gd name="connsiteY17" fmla="*/ 195674 h 613363"/>
                  <a:gd name="connsiteX18" fmla="*/ 493181 w 560915"/>
                  <a:gd name="connsiteY18" fmla="*/ 173097 h 613363"/>
                  <a:gd name="connsiteX19" fmla="*/ 485655 w 560915"/>
                  <a:gd name="connsiteY19" fmla="*/ 161808 h 613363"/>
                  <a:gd name="connsiteX20" fmla="*/ 474367 w 560915"/>
                  <a:gd name="connsiteY20" fmla="*/ 139230 h 613363"/>
                  <a:gd name="connsiteX21" fmla="*/ 463078 w 560915"/>
                  <a:gd name="connsiteY21" fmla="*/ 116652 h 613363"/>
                  <a:gd name="connsiteX22" fmla="*/ 451789 w 560915"/>
                  <a:gd name="connsiteY22" fmla="*/ 105363 h 613363"/>
                  <a:gd name="connsiteX23" fmla="*/ 436737 w 560915"/>
                  <a:gd name="connsiteY23" fmla="*/ 82785 h 613363"/>
                  <a:gd name="connsiteX24" fmla="*/ 432974 w 560915"/>
                  <a:gd name="connsiteY24" fmla="*/ 71497 h 613363"/>
                  <a:gd name="connsiteX25" fmla="*/ 410396 w 560915"/>
                  <a:gd name="connsiteY25" fmla="*/ 56445 h 613363"/>
                  <a:gd name="connsiteX26" fmla="*/ 399107 w 560915"/>
                  <a:gd name="connsiteY26" fmla="*/ 48919 h 613363"/>
                  <a:gd name="connsiteX27" fmla="*/ 387818 w 560915"/>
                  <a:gd name="connsiteY27" fmla="*/ 41393 h 613363"/>
                  <a:gd name="connsiteX28" fmla="*/ 376530 w 560915"/>
                  <a:gd name="connsiteY28" fmla="*/ 30104 h 613363"/>
                  <a:gd name="connsiteX29" fmla="*/ 342663 w 560915"/>
                  <a:gd name="connsiteY29" fmla="*/ 15052 h 613363"/>
                  <a:gd name="connsiteX30" fmla="*/ 244826 w 560915"/>
                  <a:gd name="connsiteY30" fmla="*/ 7526 h 613363"/>
                  <a:gd name="connsiteX31" fmla="*/ 199670 w 560915"/>
                  <a:gd name="connsiteY31" fmla="*/ 0 h 613363"/>
                  <a:gd name="connsiteX32" fmla="*/ 128174 w 560915"/>
                  <a:gd name="connsiteY32" fmla="*/ 3763 h 613363"/>
                  <a:gd name="connsiteX33" fmla="*/ 94307 w 560915"/>
                  <a:gd name="connsiteY33" fmla="*/ 22578 h 613363"/>
                  <a:gd name="connsiteX34" fmla="*/ 60441 w 560915"/>
                  <a:gd name="connsiteY34" fmla="*/ 45156 h 613363"/>
                  <a:gd name="connsiteX35" fmla="*/ 49152 w 560915"/>
                  <a:gd name="connsiteY35" fmla="*/ 52682 h 613363"/>
                  <a:gd name="connsiteX36" fmla="*/ 37863 w 560915"/>
                  <a:gd name="connsiteY36" fmla="*/ 60208 h 613363"/>
                  <a:gd name="connsiteX37" fmla="*/ 15285 w 560915"/>
                  <a:gd name="connsiteY37" fmla="*/ 71497 h 613363"/>
                  <a:gd name="connsiteX38" fmla="*/ 233 w 560915"/>
                  <a:gd name="connsiteY38" fmla="*/ 94074 h 613363"/>
                  <a:gd name="connsiteX39" fmla="*/ 7759 w 560915"/>
                  <a:gd name="connsiteY39" fmla="*/ 218252 h 613363"/>
                  <a:gd name="connsiteX40" fmla="*/ 15285 w 560915"/>
                  <a:gd name="connsiteY40" fmla="*/ 240830 h 613363"/>
                  <a:gd name="connsiteX41" fmla="*/ 22811 w 560915"/>
                  <a:gd name="connsiteY41" fmla="*/ 252119 h 613363"/>
                  <a:gd name="connsiteX42" fmla="*/ 26574 w 560915"/>
                  <a:gd name="connsiteY42" fmla="*/ 263408 h 613363"/>
                  <a:gd name="connsiteX43" fmla="*/ 34100 w 560915"/>
                  <a:gd name="connsiteY43" fmla="*/ 274697 h 613363"/>
                  <a:gd name="connsiteX44" fmla="*/ 45389 w 560915"/>
                  <a:gd name="connsiteY44" fmla="*/ 297274 h 613363"/>
                  <a:gd name="connsiteX45" fmla="*/ 67967 w 560915"/>
                  <a:gd name="connsiteY45" fmla="*/ 308563 h 613363"/>
                  <a:gd name="connsiteX46" fmla="*/ 86781 w 560915"/>
                  <a:gd name="connsiteY46" fmla="*/ 312326 h 613363"/>
                  <a:gd name="connsiteX47" fmla="*/ 109359 w 560915"/>
                  <a:gd name="connsiteY47" fmla="*/ 319852 h 613363"/>
                  <a:gd name="connsiteX48" fmla="*/ 120648 w 560915"/>
                  <a:gd name="connsiteY48" fmla="*/ 327378 h 613363"/>
                  <a:gd name="connsiteX49" fmla="*/ 139463 w 560915"/>
                  <a:gd name="connsiteY49" fmla="*/ 349956 h 613363"/>
                  <a:gd name="connsiteX50" fmla="*/ 143226 w 560915"/>
                  <a:gd name="connsiteY50" fmla="*/ 361245 h 613363"/>
                  <a:gd name="connsiteX51" fmla="*/ 158278 w 560915"/>
                  <a:gd name="connsiteY51" fmla="*/ 383823 h 613363"/>
                  <a:gd name="connsiteX52" fmla="*/ 165804 w 560915"/>
                  <a:gd name="connsiteY52" fmla="*/ 395111 h 613363"/>
                  <a:gd name="connsiteX53" fmla="*/ 173330 w 560915"/>
                  <a:gd name="connsiteY53" fmla="*/ 417689 h 613363"/>
                  <a:gd name="connsiteX54" fmla="*/ 180855 w 560915"/>
                  <a:gd name="connsiteY54" fmla="*/ 451556 h 613363"/>
                  <a:gd name="connsiteX55" fmla="*/ 177093 w 560915"/>
                  <a:gd name="connsiteY55" fmla="*/ 492948 h 613363"/>
                  <a:gd name="connsiteX56" fmla="*/ 169567 w 560915"/>
                  <a:gd name="connsiteY56" fmla="*/ 515526 h 613363"/>
                  <a:gd name="connsiteX57" fmla="*/ 158278 w 560915"/>
                  <a:gd name="connsiteY57" fmla="*/ 549393 h 613363"/>
                  <a:gd name="connsiteX58" fmla="*/ 154515 w 560915"/>
                  <a:gd name="connsiteY58" fmla="*/ 560682 h 613363"/>
                  <a:gd name="connsiteX59" fmla="*/ 150752 w 560915"/>
                  <a:gd name="connsiteY59" fmla="*/ 571971 h 613363"/>
                  <a:gd name="connsiteX60" fmla="*/ 169567 w 560915"/>
                  <a:gd name="connsiteY60" fmla="*/ 602074 h 61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60915" h="613363">
                    <a:moveTo>
                      <a:pt x="169567" y="602074"/>
                    </a:moveTo>
                    <a:lnTo>
                      <a:pt x="169567" y="602074"/>
                    </a:lnTo>
                    <a:lnTo>
                      <a:pt x="233537" y="605837"/>
                    </a:lnTo>
                    <a:cubicBezTo>
                      <a:pt x="248605" y="606876"/>
                      <a:pt x="263615" y="608713"/>
                      <a:pt x="278693" y="609600"/>
                    </a:cubicBezTo>
                    <a:cubicBezTo>
                      <a:pt x="306269" y="611222"/>
                      <a:pt x="333883" y="612109"/>
                      <a:pt x="361478" y="613363"/>
                    </a:cubicBezTo>
                    <a:cubicBezTo>
                      <a:pt x="478536" y="609326"/>
                      <a:pt x="436074" y="621110"/>
                      <a:pt x="493181" y="602074"/>
                    </a:cubicBezTo>
                    <a:lnTo>
                      <a:pt x="504470" y="598311"/>
                    </a:lnTo>
                    <a:cubicBezTo>
                      <a:pt x="508233" y="597057"/>
                      <a:pt x="512458" y="596748"/>
                      <a:pt x="515759" y="594548"/>
                    </a:cubicBezTo>
                    <a:cubicBezTo>
                      <a:pt x="531476" y="584071"/>
                      <a:pt x="523850" y="590221"/>
                      <a:pt x="538337" y="575734"/>
                    </a:cubicBezTo>
                    <a:cubicBezTo>
                      <a:pt x="552061" y="534563"/>
                      <a:pt x="530174" y="596924"/>
                      <a:pt x="549626" y="553156"/>
                    </a:cubicBezTo>
                    <a:cubicBezTo>
                      <a:pt x="557577" y="535266"/>
                      <a:pt x="557760" y="526933"/>
                      <a:pt x="560915" y="508000"/>
                    </a:cubicBezTo>
                    <a:cubicBezTo>
                      <a:pt x="559661" y="450301"/>
                      <a:pt x="560476" y="392520"/>
                      <a:pt x="557152" y="334904"/>
                    </a:cubicBezTo>
                    <a:cubicBezTo>
                      <a:pt x="555886" y="312955"/>
                      <a:pt x="549643" y="316122"/>
                      <a:pt x="542100" y="301037"/>
                    </a:cubicBezTo>
                    <a:cubicBezTo>
                      <a:pt x="540326" y="297489"/>
                      <a:pt x="540263" y="293215"/>
                      <a:pt x="538337" y="289748"/>
                    </a:cubicBezTo>
                    <a:cubicBezTo>
                      <a:pt x="533944" y="281841"/>
                      <a:pt x="526145" y="275752"/>
                      <a:pt x="523285" y="267171"/>
                    </a:cubicBezTo>
                    <a:lnTo>
                      <a:pt x="515759" y="244593"/>
                    </a:lnTo>
                    <a:cubicBezTo>
                      <a:pt x="514505" y="240830"/>
                      <a:pt x="512958" y="237152"/>
                      <a:pt x="511996" y="233304"/>
                    </a:cubicBezTo>
                    <a:cubicBezTo>
                      <a:pt x="506309" y="210556"/>
                      <a:pt x="509868" y="223158"/>
                      <a:pt x="500707" y="195674"/>
                    </a:cubicBezTo>
                    <a:cubicBezTo>
                      <a:pt x="500707" y="195673"/>
                      <a:pt x="493182" y="173098"/>
                      <a:pt x="493181" y="173097"/>
                    </a:cubicBezTo>
                    <a:lnTo>
                      <a:pt x="485655" y="161808"/>
                    </a:lnTo>
                    <a:cubicBezTo>
                      <a:pt x="476201" y="133440"/>
                      <a:pt x="488952" y="168401"/>
                      <a:pt x="474367" y="139230"/>
                    </a:cubicBezTo>
                    <a:cubicBezTo>
                      <a:pt x="465881" y="122259"/>
                      <a:pt x="476558" y="132828"/>
                      <a:pt x="463078" y="116652"/>
                    </a:cubicBezTo>
                    <a:cubicBezTo>
                      <a:pt x="459671" y="112564"/>
                      <a:pt x="455056" y="109564"/>
                      <a:pt x="451789" y="105363"/>
                    </a:cubicBezTo>
                    <a:cubicBezTo>
                      <a:pt x="446236" y="98223"/>
                      <a:pt x="439598" y="91366"/>
                      <a:pt x="436737" y="82785"/>
                    </a:cubicBezTo>
                    <a:cubicBezTo>
                      <a:pt x="435483" y="79022"/>
                      <a:pt x="435779" y="74301"/>
                      <a:pt x="432974" y="71497"/>
                    </a:cubicBezTo>
                    <a:cubicBezTo>
                      <a:pt x="426578" y="65101"/>
                      <a:pt x="417922" y="61462"/>
                      <a:pt x="410396" y="56445"/>
                    </a:cubicBezTo>
                    <a:lnTo>
                      <a:pt x="399107" y="48919"/>
                    </a:lnTo>
                    <a:cubicBezTo>
                      <a:pt x="395344" y="46410"/>
                      <a:pt x="391016" y="44591"/>
                      <a:pt x="387818" y="41393"/>
                    </a:cubicBezTo>
                    <a:cubicBezTo>
                      <a:pt x="384055" y="37630"/>
                      <a:pt x="380618" y="33511"/>
                      <a:pt x="376530" y="30104"/>
                    </a:cubicBezTo>
                    <a:cubicBezTo>
                      <a:pt x="367858" y="22877"/>
                      <a:pt x="353363" y="15765"/>
                      <a:pt x="342663" y="15052"/>
                    </a:cubicBezTo>
                    <a:cubicBezTo>
                      <a:pt x="302850" y="12398"/>
                      <a:pt x="282622" y="11505"/>
                      <a:pt x="244826" y="7526"/>
                    </a:cubicBezTo>
                    <a:cubicBezTo>
                      <a:pt x="214395" y="4323"/>
                      <a:pt x="222076" y="5601"/>
                      <a:pt x="199670" y="0"/>
                    </a:cubicBezTo>
                    <a:cubicBezTo>
                      <a:pt x="175838" y="1254"/>
                      <a:pt x="151941" y="1602"/>
                      <a:pt x="128174" y="3763"/>
                    </a:cubicBezTo>
                    <a:cubicBezTo>
                      <a:pt x="116670" y="4809"/>
                      <a:pt x="101107" y="18044"/>
                      <a:pt x="94307" y="22578"/>
                    </a:cubicBezTo>
                    <a:lnTo>
                      <a:pt x="60441" y="45156"/>
                    </a:lnTo>
                    <a:lnTo>
                      <a:pt x="49152" y="52682"/>
                    </a:lnTo>
                    <a:cubicBezTo>
                      <a:pt x="45389" y="55191"/>
                      <a:pt x="42153" y="58778"/>
                      <a:pt x="37863" y="60208"/>
                    </a:cubicBezTo>
                    <a:cubicBezTo>
                      <a:pt x="22284" y="65401"/>
                      <a:pt x="29874" y="61771"/>
                      <a:pt x="15285" y="71497"/>
                    </a:cubicBezTo>
                    <a:cubicBezTo>
                      <a:pt x="10268" y="79023"/>
                      <a:pt x="-79" y="85035"/>
                      <a:pt x="233" y="94074"/>
                    </a:cubicBezTo>
                    <a:cubicBezTo>
                      <a:pt x="1873" y="141625"/>
                      <a:pt x="-4505" y="177374"/>
                      <a:pt x="7759" y="218252"/>
                    </a:cubicBezTo>
                    <a:cubicBezTo>
                      <a:pt x="10039" y="225851"/>
                      <a:pt x="10885" y="234229"/>
                      <a:pt x="15285" y="240830"/>
                    </a:cubicBezTo>
                    <a:cubicBezTo>
                      <a:pt x="17794" y="244593"/>
                      <a:pt x="20788" y="248074"/>
                      <a:pt x="22811" y="252119"/>
                    </a:cubicBezTo>
                    <a:cubicBezTo>
                      <a:pt x="24585" y="255667"/>
                      <a:pt x="24800" y="259860"/>
                      <a:pt x="26574" y="263408"/>
                    </a:cubicBezTo>
                    <a:cubicBezTo>
                      <a:pt x="28597" y="267453"/>
                      <a:pt x="32077" y="270652"/>
                      <a:pt x="34100" y="274697"/>
                    </a:cubicBezTo>
                    <a:cubicBezTo>
                      <a:pt x="40221" y="286938"/>
                      <a:pt x="34605" y="286490"/>
                      <a:pt x="45389" y="297274"/>
                    </a:cubicBezTo>
                    <a:cubicBezTo>
                      <a:pt x="51521" y="303406"/>
                      <a:pt x="59805" y="306523"/>
                      <a:pt x="67967" y="308563"/>
                    </a:cubicBezTo>
                    <a:cubicBezTo>
                      <a:pt x="74172" y="310114"/>
                      <a:pt x="80611" y="310643"/>
                      <a:pt x="86781" y="312326"/>
                    </a:cubicBezTo>
                    <a:cubicBezTo>
                      <a:pt x="94435" y="314413"/>
                      <a:pt x="102758" y="315452"/>
                      <a:pt x="109359" y="319852"/>
                    </a:cubicBezTo>
                    <a:cubicBezTo>
                      <a:pt x="113122" y="322361"/>
                      <a:pt x="117174" y="324483"/>
                      <a:pt x="120648" y="327378"/>
                    </a:cubicBezTo>
                    <a:cubicBezTo>
                      <a:pt x="127781" y="333322"/>
                      <a:pt x="135234" y="341499"/>
                      <a:pt x="139463" y="349956"/>
                    </a:cubicBezTo>
                    <a:cubicBezTo>
                      <a:pt x="141237" y="353504"/>
                      <a:pt x="141300" y="357778"/>
                      <a:pt x="143226" y="361245"/>
                    </a:cubicBezTo>
                    <a:cubicBezTo>
                      <a:pt x="147619" y="369152"/>
                      <a:pt x="153261" y="376297"/>
                      <a:pt x="158278" y="383823"/>
                    </a:cubicBezTo>
                    <a:lnTo>
                      <a:pt x="165804" y="395111"/>
                    </a:lnTo>
                    <a:cubicBezTo>
                      <a:pt x="168313" y="402637"/>
                      <a:pt x="171406" y="409993"/>
                      <a:pt x="173330" y="417689"/>
                    </a:cubicBezTo>
                    <a:cubicBezTo>
                      <a:pt x="178644" y="438946"/>
                      <a:pt x="176079" y="427670"/>
                      <a:pt x="180855" y="451556"/>
                    </a:cubicBezTo>
                    <a:cubicBezTo>
                      <a:pt x="179601" y="465353"/>
                      <a:pt x="179500" y="479305"/>
                      <a:pt x="177093" y="492948"/>
                    </a:cubicBezTo>
                    <a:cubicBezTo>
                      <a:pt x="175714" y="500760"/>
                      <a:pt x="172076" y="508000"/>
                      <a:pt x="169567" y="515526"/>
                    </a:cubicBezTo>
                    <a:lnTo>
                      <a:pt x="158278" y="549393"/>
                    </a:lnTo>
                    <a:lnTo>
                      <a:pt x="154515" y="560682"/>
                    </a:lnTo>
                    <a:cubicBezTo>
                      <a:pt x="153261" y="564445"/>
                      <a:pt x="150752" y="568004"/>
                      <a:pt x="150752" y="571971"/>
                    </a:cubicBezTo>
                    <a:lnTo>
                      <a:pt x="169567" y="6020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3A1AD40-B8F3-3B44-82E1-15F3D81C9604}"/>
                </a:ext>
              </a:extLst>
            </p:cNvPr>
            <p:cNvGrpSpPr/>
            <p:nvPr/>
          </p:nvGrpSpPr>
          <p:grpSpPr>
            <a:xfrm>
              <a:off x="6736915" y="1337177"/>
              <a:ext cx="1827269" cy="1821747"/>
              <a:chOff x="3467100" y="2971800"/>
              <a:chExt cx="3095455" cy="3086100"/>
            </a:xfrm>
          </p:grpSpPr>
          <p:pic>
            <p:nvPicPr>
              <p:cNvPr id="4" name="Graphic 3" descr="Person eating">
                <a:extLst>
                  <a:ext uri="{FF2B5EF4-FFF2-40B4-BE49-F238E27FC236}">
                    <a16:creationId xmlns:a16="http://schemas.microsoft.com/office/drawing/2014/main" id="{C6AAA025-B32D-5F45-8563-5A6D4B7BC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467100" y="2971800"/>
                <a:ext cx="3086100" cy="308610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C04E2B-0F20-AF47-A523-966E4BB7F355}"/>
                  </a:ext>
                </a:extLst>
              </p:cNvPr>
              <p:cNvSpPr/>
              <p:nvPr/>
            </p:nvSpPr>
            <p:spPr>
              <a:xfrm>
                <a:off x="5529402" y="4166755"/>
                <a:ext cx="1033153" cy="629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6EDFE3E3-D428-EA40-BD0E-30BC95C00D1C}"/>
                  </a:ext>
                </a:extLst>
              </p:cNvPr>
              <p:cNvSpPr/>
              <p:nvPr/>
            </p:nvSpPr>
            <p:spPr>
              <a:xfrm>
                <a:off x="4951826" y="3729096"/>
                <a:ext cx="560915" cy="613363"/>
              </a:xfrm>
              <a:custGeom>
                <a:avLst/>
                <a:gdLst>
                  <a:gd name="connsiteX0" fmla="*/ 169567 w 560915"/>
                  <a:gd name="connsiteY0" fmla="*/ 602074 h 613363"/>
                  <a:gd name="connsiteX1" fmla="*/ 169567 w 560915"/>
                  <a:gd name="connsiteY1" fmla="*/ 602074 h 613363"/>
                  <a:gd name="connsiteX2" fmla="*/ 233537 w 560915"/>
                  <a:gd name="connsiteY2" fmla="*/ 605837 h 613363"/>
                  <a:gd name="connsiteX3" fmla="*/ 278693 w 560915"/>
                  <a:gd name="connsiteY3" fmla="*/ 609600 h 613363"/>
                  <a:gd name="connsiteX4" fmla="*/ 361478 w 560915"/>
                  <a:gd name="connsiteY4" fmla="*/ 613363 h 613363"/>
                  <a:gd name="connsiteX5" fmla="*/ 493181 w 560915"/>
                  <a:gd name="connsiteY5" fmla="*/ 602074 h 613363"/>
                  <a:gd name="connsiteX6" fmla="*/ 504470 w 560915"/>
                  <a:gd name="connsiteY6" fmla="*/ 598311 h 613363"/>
                  <a:gd name="connsiteX7" fmla="*/ 515759 w 560915"/>
                  <a:gd name="connsiteY7" fmla="*/ 594548 h 613363"/>
                  <a:gd name="connsiteX8" fmla="*/ 538337 w 560915"/>
                  <a:gd name="connsiteY8" fmla="*/ 575734 h 613363"/>
                  <a:gd name="connsiteX9" fmla="*/ 549626 w 560915"/>
                  <a:gd name="connsiteY9" fmla="*/ 553156 h 613363"/>
                  <a:gd name="connsiteX10" fmla="*/ 560915 w 560915"/>
                  <a:gd name="connsiteY10" fmla="*/ 508000 h 613363"/>
                  <a:gd name="connsiteX11" fmla="*/ 557152 w 560915"/>
                  <a:gd name="connsiteY11" fmla="*/ 334904 h 613363"/>
                  <a:gd name="connsiteX12" fmla="*/ 542100 w 560915"/>
                  <a:gd name="connsiteY12" fmla="*/ 301037 h 613363"/>
                  <a:gd name="connsiteX13" fmla="*/ 538337 w 560915"/>
                  <a:gd name="connsiteY13" fmla="*/ 289748 h 613363"/>
                  <a:gd name="connsiteX14" fmla="*/ 523285 w 560915"/>
                  <a:gd name="connsiteY14" fmla="*/ 267171 h 613363"/>
                  <a:gd name="connsiteX15" fmla="*/ 515759 w 560915"/>
                  <a:gd name="connsiteY15" fmla="*/ 244593 h 613363"/>
                  <a:gd name="connsiteX16" fmla="*/ 511996 w 560915"/>
                  <a:gd name="connsiteY16" fmla="*/ 233304 h 613363"/>
                  <a:gd name="connsiteX17" fmla="*/ 500707 w 560915"/>
                  <a:gd name="connsiteY17" fmla="*/ 195674 h 613363"/>
                  <a:gd name="connsiteX18" fmla="*/ 493181 w 560915"/>
                  <a:gd name="connsiteY18" fmla="*/ 173097 h 613363"/>
                  <a:gd name="connsiteX19" fmla="*/ 485655 w 560915"/>
                  <a:gd name="connsiteY19" fmla="*/ 161808 h 613363"/>
                  <a:gd name="connsiteX20" fmla="*/ 474367 w 560915"/>
                  <a:gd name="connsiteY20" fmla="*/ 139230 h 613363"/>
                  <a:gd name="connsiteX21" fmla="*/ 463078 w 560915"/>
                  <a:gd name="connsiteY21" fmla="*/ 116652 h 613363"/>
                  <a:gd name="connsiteX22" fmla="*/ 451789 w 560915"/>
                  <a:gd name="connsiteY22" fmla="*/ 105363 h 613363"/>
                  <a:gd name="connsiteX23" fmla="*/ 436737 w 560915"/>
                  <a:gd name="connsiteY23" fmla="*/ 82785 h 613363"/>
                  <a:gd name="connsiteX24" fmla="*/ 432974 w 560915"/>
                  <a:gd name="connsiteY24" fmla="*/ 71497 h 613363"/>
                  <a:gd name="connsiteX25" fmla="*/ 410396 w 560915"/>
                  <a:gd name="connsiteY25" fmla="*/ 56445 h 613363"/>
                  <a:gd name="connsiteX26" fmla="*/ 399107 w 560915"/>
                  <a:gd name="connsiteY26" fmla="*/ 48919 h 613363"/>
                  <a:gd name="connsiteX27" fmla="*/ 387818 w 560915"/>
                  <a:gd name="connsiteY27" fmla="*/ 41393 h 613363"/>
                  <a:gd name="connsiteX28" fmla="*/ 376530 w 560915"/>
                  <a:gd name="connsiteY28" fmla="*/ 30104 h 613363"/>
                  <a:gd name="connsiteX29" fmla="*/ 342663 w 560915"/>
                  <a:gd name="connsiteY29" fmla="*/ 15052 h 613363"/>
                  <a:gd name="connsiteX30" fmla="*/ 244826 w 560915"/>
                  <a:gd name="connsiteY30" fmla="*/ 7526 h 613363"/>
                  <a:gd name="connsiteX31" fmla="*/ 199670 w 560915"/>
                  <a:gd name="connsiteY31" fmla="*/ 0 h 613363"/>
                  <a:gd name="connsiteX32" fmla="*/ 128174 w 560915"/>
                  <a:gd name="connsiteY32" fmla="*/ 3763 h 613363"/>
                  <a:gd name="connsiteX33" fmla="*/ 94307 w 560915"/>
                  <a:gd name="connsiteY33" fmla="*/ 22578 h 613363"/>
                  <a:gd name="connsiteX34" fmla="*/ 60441 w 560915"/>
                  <a:gd name="connsiteY34" fmla="*/ 45156 h 613363"/>
                  <a:gd name="connsiteX35" fmla="*/ 49152 w 560915"/>
                  <a:gd name="connsiteY35" fmla="*/ 52682 h 613363"/>
                  <a:gd name="connsiteX36" fmla="*/ 37863 w 560915"/>
                  <a:gd name="connsiteY36" fmla="*/ 60208 h 613363"/>
                  <a:gd name="connsiteX37" fmla="*/ 15285 w 560915"/>
                  <a:gd name="connsiteY37" fmla="*/ 71497 h 613363"/>
                  <a:gd name="connsiteX38" fmla="*/ 233 w 560915"/>
                  <a:gd name="connsiteY38" fmla="*/ 94074 h 613363"/>
                  <a:gd name="connsiteX39" fmla="*/ 7759 w 560915"/>
                  <a:gd name="connsiteY39" fmla="*/ 218252 h 613363"/>
                  <a:gd name="connsiteX40" fmla="*/ 15285 w 560915"/>
                  <a:gd name="connsiteY40" fmla="*/ 240830 h 613363"/>
                  <a:gd name="connsiteX41" fmla="*/ 22811 w 560915"/>
                  <a:gd name="connsiteY41" fmla="*/ 252119 h 613363"/>
                  <a:gd name="connsiteX42" fmla="*/ 26574 w 560915"/>
                  <a:gd name="connsiteY42" fmla="*/ 263408 h 613363"/>
                  <a:gd name="connsiteX43" fmla="*/ 34100 w 560915"/>
                  <a:gd name="connsiteY43" fmla="*/ 274697 h 613363"/>
                  <a:gd name="connsiteX44" fmla="*/ 45389 w 560915"/>
                  <a:gd name="connsiteY44" fmla="*/ 297274 h 613363"/>
                  <a:gd name="connsiteX45" fmla="*/ 67967 w 560915"/>
                  <a:gd name="connsiteY45" fmla="*/ 308563 h 613363"/>
                  <a:gd name="connsiteX46" fmla="*/ 86781 w 560915"/>
                  <a:gd name="connsiteY46" fmla="*/ 312326 h 613363"/>
                  <a:gd name="connsiteX47" fmla="*/ 109359 w 560915"/>
                  <a:gd name="connsiteY47" fmla="*/ 319852 h 613363"/>
                  <a:gd name="connsiteX48" fmla="*/ 120648 w 560915"/>
                  <a:gd name="connsiteY48" fmla="*/ 327378 h 613363"/>
                  <a:gd name="connsiteX49" fmla="*/ 139463 w 560915"/>
                  <a:gd name="connsiteY49" fmla="*/ 349956 h 613363"/>
                  <a:gd name="connsiteX50" fmla="*/ 143226 w 560915"/>
                  <a:gd name="connsiteY50" fmla="*/ 361245 h 613363"/>
                  <a:gd name="connsiteX51" fmla="*/ 158278 w 560915"/>
                  <a:gd name="connsiteY51" fmla="*/ 383823 h 613363"/>
                  <a:gd name="connsiteX52" fmla="*/ 165804 w 560915"/>
                  <a:gd name="connsiteY52" fmla="*/ 395111 h 613363"/>
                  <a:gd name="connsiteX53" fmla="*/ 173330 w 560915"/>
                  <a:gd name="connsiteY53" fmla="*/ 417689 h 613363"/>
                  <a:gd name="connsiteX54" fmla="*/ 180855 w 560915"/>
                  <a:gd name="connsiteY54" fmla="*/ 451556 h 613363"/>
                  <a:gd name="connsiteX55" fmla="*/ 177093 w 560915"/>
                  <a:gd name="connsiteY55" fmla="*/ 492948 h 613363"/>
                  <a:gd name="connsiteX56" fmla="*/ 169567 w 560915"/>
                  <a:gd name="connsiteY56" fmla="*/ 515526 h 613363"/>
                  <a:gd name="connsiteX57" fmla="*/ 158278 w 560915"/>
                  <a:gd name="connsiteY57" fmla="*/ 549393 h 613363"/>
                  <a:gd name="connsiteX58" fmla="*/ 154515 w 560915"/>
                  <a:gd name="connsiteY58" fmla="*/ 560682 h 613363"/>
                  <a:gd name="connsiteX59" fmla="*/ 150752 w 560915"/>
                  <a:gd name="connsiteY59" fmla="*/ 571971 h 613363"/>
                  <a:gd name="connsiteX60" fmla="*/ 169567 w 560915"/>
                  <a:gd name="connsiteY60" fmla="*/ 602074 h 61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60915" h="613363">
                    <a:moveTo>
                      <a:pt x="169567" y="602074"/>
                    </a:moveTo>
                    <a:lnTo>
                      <a:pt x="169567" y="602074"/>
                    </a:lnTo>
                    <a:lnTo>
                      <a:pt x="233537" y="605837"/>
                    </a:lnTo>
                    <a:cubicBezTo>
                      <a:pt x="248605" y="606876"/>
                      <a:pt x="263615" y="608713"/>
                      <a:pt x="278693" y="609600"/>
                    </a:cubicBezTo>
                    <a:cubicBezTo>
                      <a:pt x="306269" y="611222"/>
                      <a:pt x="333883" y="612109"/>
                      <a:pt x="361478" y="613363"/>
                    </a:cubicBezTo>
                    <a:cubicBezTo>
                      <a:pt x="478536" y="609326"/>
                      <a:pt x="436074" y="621110"/>
                      <a:pt x="493181" y="602074"/>
                    </a:cubicBezTo>
                    <a:lnTo>
                      <a:pt x="504470" y="598311"/>
                    </a:lnTo>
                    <a:cubicBezTo>
                      <a:pt x="508233" y="597057"/>
                      <a:pt x="512458" y="596748"/>
                      <a:pt x="515759" y="594548"/>
                    </a:cubicBezTo>
                    <a:cubicBezTo>
                      <a:pt x="531476" y="584071"/>
                      <a:pt x="523850" y="590221"/>
                      <a:pt x="538337" y="575734"/>
                    </a:cubicBezTo>
                    <a:cubicBezTo>
                      <a:pt x="552061" y="534563"/>
                      <a:pt x="530174" y="596924"/>
                      <a:pt x="549626" y="553156"/>
                    </a:cubicBezTo>
                    <a:cubicBezTo>
                      <a:pt x="557577" y="535266"/>
                      <a:pt x="557760" y="526933"/>
                      <a:pt x="560915" y="508000"/>
                    </a:cubicBezTo>
                    <a:cubicBezTo>
                      <a:pt x="559661" y="450301"/>
                      <a:pt x="560476" y="392520"/>
                      <a:pt x="557152" y="334904"/>
                    </a:cubicBezTo>
                    <a:cubicBezTo>
                      <a:pt x="555886" y="312955"/>
                      <a:pt x="549643" y="316122"/>
                      <a:pt x="542100" y="301037"/>
                    </a:cubicBezTo>
                    <a:cubicBezTo>
                      <a:pt x="540326" y="297489"/>
                      <a:pt x="540263" y="293215"/>
                      <a:pt x="538337" y="289748"/>
                    </a:cubicBezTo>
                    <a:cubicBezTo>
                      <a:pt x="533944" y="281841"/>
                      <a:pt x="526145" y="275752"/>
                      <a:pt x="523285" y="267171"/>
                    </a:cubicBezTo>
                    <a:lnTo>
                      <a:pt x="515759" y="244593"/>
                    </a:lnTo>
                    <a:cubicBezTo>
                      <a:pt x="514505" y="240830"/>
                      <a:pt x="512958" y="237152"/>
                      <a:pt x="511996" y="233304"/>
                    </a:cubicBezTo>
                    <a:cubicBezTo>
                      <a:pt x="506309" y="210556"/>
                      <a:pt x="509868" y="223158"/>
                      <a:pt x="500707" y="195674"/>
                    </a:cubicBezTo>
                    <a:cubicBezTo>
                      <a:pt x="500707" y="195673"/>
                      <a:pt x="493182" y="173098"/>
                      <a:pt x="493181" y="173097"/>
                    </a:cubicBezTo>
                    <a:lnTo>
                      <a:pt x="485655" y="161808"/>
                    </a:lnTo>
                    <a:cubicBezTo>
                      <a:pt x="476201" y="133440"/>
                      <a:pt x="488952" y="168401"/>
                      <a:pt x="474367" y="139230"/>
                    </a:cubicBezTo>
                    <a:cubicBezTo>
                      <a:pt x="465881" y="122259"/>
                      <a:pt x="476558" y="132828"/>
                      <a:pt x="463078" y="116652"/>
                    </a:cubicBezTo>
                    <a:cubicBezTo>
                      <a:pt x="459671" y="112564"/>
                      <a:pt x="455056" y="109564"/>
                      <a:pt x="451789" y="105363"/>
                    </a:cubicBezTo>
                    <a:cubicBezTo>
                      <a:pt x="446236" y="98223"/>
                      <a:pt x="439598" y="91366"/>
                      <a:pt x="436737" y="82785"/>
                    </a:cubicBezTo>
                    <a:cubicBezTo>
                      <a:pt x="435483" y="79022"/>
                      <a:pt x="435779" y="74301"/>
                      <a:pt x="432974" y="71497"/>
                    </a:cubicBezTo>
                    <a:cubicBezTo>
                      <a:pt x="426578" y="65101"/>
                      <a:pt x="417922" y="61462"/>
                      <a:pt x="410396" y="56445"/>
                    </a:cubicBezTo>
                    <a:lnTo>
                      <a:pt x="399107" y="48919"/>
                    </a:lnTo>
                    <a:cubicBezTo>
                      <a:pt x="395344" y="46410"/>
                      <a:pt x="391016" y="44591"/>
                      <a:pt x="387818" y="41393"/>
                    </a:cubicBezTo>
                    <a:cubicBezTo>
                      <a:pt x="384055" y="37630"/>
                      <a:pt x="380618" y="33511"/>
                      <a:pt x="376530" y="30104"/>
                    </a:cubicBezTo>
                    <a:cubicBezTo>
                      <a:pt x="367858" y="22877"/>
                      <a:pt x="353363" y="15765"/>
                      <a:pt x="342663" y="15052"/>
                    </a:cubicBezTo>
                    <a:cubicBezTo>
                      <a:pt x="302850" y="12398"/>
                      <a:pt x="282622" y="11505"/>
                      <a:pt x="244826" y="7526"/>
                    </a:cubicBezTo>
                    <a:cubicBezTo>
                      <a:pt x="214395" y="4323"/>
                      <a:pt x="222076" y="5601"/>
                      <a:pt x="199670" y="0"/>
                    </a:cubicBezTo>
                    <a:cubicBezTo>
                      <a:pt x="175838" y="1254"/>
                      <a:pt x="151941" y="1602"/>
                      <a:pt x="128174" y="3763"/>
                    </a:cubicBezTo>
                    <a:cubicBezTo>
                      <a:pt x="116670" y="4809"/>
                      <a:pt x="101107" y="18044"/>
                      <a:pt x="94307" y="22578"/>
                    </a:cubicBezTo>
                    <a:lnTo>
                      <a:pt x="60441" y="45156"/>
                    </a:lnTo>
                    <a:lnTo>
                      <a:pt x="49152" y="52682"/>
                    </a:lnTo>
                    <a:cubicBezTo>
                      <a:pt x="45389" y="55191"/>
                      <a:pt x="42153" y="58778"/>
                      <a:pt x="37863" y="60208"/>
                    </a:cubicBezTo>
                    <a:cubicBezTo>
                      <a:pt x="22284" y="65401"/>
                      <a:pt x="29874" y="61771"/>
                      <a:pt x="15285" y="71497"/>
                    </a:cubicBezTo>
                    <a:cubicBezTo>
                      <a:pt x="10268" y="79023"/>
                      <a:pt x="-79" y="85035"/>
                      <a:pt x="233" y="94074"/>
                    </a:cubicBezTo>
                    <a:cubicBezTo>
                      <a:pt x="1873" y="141625"/>
                      <a:pt x="-4505" y="177374"/>
                      <a:pt x="7759" y="218252"/>
                    </a:cubicBezTo>
                    <a:cubicBezTo>
                      <a:pt x="10039" y="225851"/>
                      <a:pt x="10885" y="234229"/>
                      <a:pt x="15285" y="240830"/>
                    </a:cubicBezTo>
                    <a:cubicBezTo>
                      <a:pt x="17794" y="244593"/>
                      <a:pt x="20788" y="248074"/>
                      <a:pt x="22811" y="252119"/>
                    </a:cubicBezTo>
                    <a:cubicBezTo>
                      <a:pt x="24585" y="255667"/>
                      <a:pt x="24800" y="259860"/>
                      <a:pt x="26574" y="263408"/>
                    </a:cubicBezTo>
                    <a:cubicBezTo>
                      <a:pt x="28597" y="267453"/>
                      <a:pt x="32077" y="270652"/>
                      <a:pt x="34100" y="274697"/>
                    </a:cubicBezTo>
                    <a:cubicBezTo>
                      <a:pt x="40221" y="286938"/>
                      <a:pt x="34605" y="286490"/>
                      <a:pt x="45389" y="297274"/>
                    </a:cubicBezTo>
                    <a:cubicBezTo>
                      <a:pt x="51521" y="303406"/>
                      <a:pt x="59805" y="306523"/>
                      <a:pt x="67967" y="308563"/>
                    </a:cubicBezTo>
                    <a:cubicBezTo>
                      <a:pt x="74172" y="310114"/>
                      <a:pt x="80611" y="310643"/>
                      <a:pt x="86781" y="312326"/>
                    </a:cubicBezTo>
                    <a:cubicBezTo>
                      <a:pt x="94435" y="314413"/>
                      <a:pt x="102758" y="315452"/>
                      <a:pt x="109359" y="319852"/>
                    </a:cubicBezTo>
                    <a:cubicBezTo>
                      <a:pt x="113122" y="322361"/>
                      <a:pt x="117174" y="324483"/>
                      <a:pt x="120648" y="327378"/>
                    </a:cubicBezTo>
                    <a:cubicBezTo>
                      <a:pt x="127781" y="333322"/>
                      <a:pt x="135234" y="341499"/>
                      <a:pt x="139463" y="349956"/>
                    </a:cubicBezTo>
                    <a:cubicBezTo>
                      <a:pt x="141237" y="353504"/>
                      <a:pt x="141300" y="357778"/>
                      <a:pt x="143226" y="361245"/>
                    </a:cubicBezTo>
                    <a:cubicBezTo>
                      <a:pt x="147619" y="369152"/>
                      <a:pt x="153261" y="376297"/>
                      <a:pt x="158278" y="383823"/>
                    </a:cubicBezTo>
                    <a:lnTo>
                      <a:pt x="165804" y="395111"/>
                    </a:lnTo>
                    <a:cubicBezTo>
                      <a:pt x="168313" y="402637"/>
                      <a:pt x="171406" y="409993"/>
                      <a:pt x="173330" y="417689"/>
                    </a:cubicBezTo>
                    <a:cubicBezTo>
                      <a:pt x="178644" y="438946"/>
                      <a:pt x="176079" y="427670"/>
                      <a:pt x="180855" y="451556"/>
                    </a:cubicBezTo>
                    <a:cubicBezTo>
                      <a:pt x="179601" y="465353"/>
                      <a:pt x="179500" y="479305"/>
                      <a:pt x="177093" y="492948"/>
                    </a:cubicBezTo>
                    <a:cubicBezTo>
                      <a:pt x="175714" y="500760"/>
                      <a:pt x="172076" y="508000"/>
                      <a:pt x="169567" y="515526"/>
                    </a:cubicBezTo>
                    <a:lnTo>
                      <a:pt x="158278" y="549393"/>
                    </a:lnTo>
                    <a:lnTo>
                      <a:pt x="154515" y="560682"/>
                    </a:lnTo>
                    <a:cubicBezTo>
                      <a:pt x="153261" y="564445"/>
                      <a:pt x="150752" y="568004"/>
                      <a:pt x="150752" y="571971"/>
                    </a:cubicBezTo>
                    <a:lnTo>
                      <a:pt x="169567" y="6020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4F1651-E095-904F-8691-451D2A07A9F1}"/>
                </a:ext>
              </a:extLst>
            </p:cNvPr>
            <p:cNvGrpSpPr/>
            <p:nvPr/>
          </p:nvGrpSpPr>
          <p:grpSpPr>
            <a:xfrm>
              <a:off x="8060461" y="1317461"/>
              <a:ext cx="1827269" cy="1821747"/>
              <a:chOff x="3467100" y="2971800"/>
              <a:chExt cx="3095455" cy="3086100"/>
            </a:xfrm>
          </p:grpSpPr>
          <p:pic>
            <p:nvPicPr>
              <p:cNvPr id="24" name="Graphic 23" descr="Person eating">
                <a:extLst>
                  <a:ext uri="{FF2B5EF4-FFF2-40B4-BE49-F238E27FC236}">
                    <a16:creationId xmlns:a16="http://schemas.microsoft.com/office/drawing/2014/main" id="{9A626A7E-2181-F748-82C1-6CB6C2778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467100" y="2971800"/>
                <a:ext cx="3086100" cy="3086100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AEAA14A-6ABE-8240-B110-988493788A00}"/>
                  </a:ext>
                </a:extLst>
              </p:cNvPr>
              <p:cNvSpPr/>
              <p:nvPr/>
            </p:nvSpPr>
            <p:spPr>
              <a:xfrm>
                <a:off x="5529402" y="4166755"/>
                <a:ext cx="1033153" cy="629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38E3028-8424-B641-9C50-DBD4E40D493E}"/>
                  </a:ext>
                </a:extLst>
              </p:cNvPr>
              <p:cNvSpPr/>
              <p:nvPr/>
            </p:nvSpPr>
            <p:spPr>
              <a:xfrm>
                <a:off x="4951826" y="3729096"/>
                <a:ext cx="560915" cy="613363"/>
              </a:xfrm>
              <a:custGeom>
                <a:avLst/>
                <a:gdLst>
                  <a:gd name="connsiteX0" fmla="*/ 169567 w 560915"/>
                  <a:gd name="connsiteY0" fmla="*/ 602074 h 613363"/>
                  <a:gd name="connsiteX1" fmla="*/ 169567 w 560915"/>
                  <a:gd name="connsiteY1" fmla="*/ 602074 h 613363"/>
                  <a:gd name="connsiteX2" fmla="*/ 233537 w 560915"/>
                  <a:gd name="connsiteY2" fmla="*/ 605837 h 613363"/>
                  <a:gd name="connsiteX3" fmla="*/ 278693 w 560915"/>
                  <a:gd name="connsiteY3" fmla="*/ 609600 h 613363"/>
                  <a:gd name="connsiteX4" fmla="*/ 361478 w 560915"/>
                  <a:gd name="connsiteY4" fmla="*/ 613363 h 613363"/>
                  <a:gd name="connsiteX5" fmla="*/ 493181 w 560915"/>
                  <a:gd name="connsiteY5" fmla="*/ 602074 h 613363"/>
                  <a:gd name="connsiteX6" fmla="*/ 504470 w 560915"/>
                  <a:gd name="connsiteY6" fmla="*/ 598311 h 613363"/>
                  <a:gd name="connsiteX7" fmla="*/ 515759 w 560915"/>
                  <a:gd name="connsiteY7" fmla="*/ 594548 h 613363"/>
                  <a:gd name="connsiteX8" fmla="*/ 538337 w 560915"/>
                  <a:gd name="connsiteY8" fmla="*/ 575734 h 613363"/>
                  <a:gd name="connsiteX9" fmla="*/ 549626 w 560915"/>
                  <a:gd name="connsiteY9" fmla="*/ 553156 h 613363"/>
                  <a:gd name="connsiteX10" fmla="*/ 560915 w 560915"/>
                  <a:gd name="connsiteY10" fmla="*/ 508000 h 613363"/>
                  <a:gd name="connsiteX11" fmla="*/ 557152 w 560915"/>
                  <a:gd name="connsiteY11" fmla="*/ 334904 h 613363"/>
                  <a:gd name="connsiteX12" fmla="*/ 542100 w 560915"/>
                  <a:gd name="connsiteY12" fmla="*/ 301037 h 613363"/>
                  <a:gd name="connsiteX13" fmla="*/ 538337 w 560915"/>
                  <a:gd name="connsiteY13" fmla="*/ 289748 h 613363"/>
                  <a:gd name="connsiteX14" fmla="*/ 523285 w 560915"/>
                  <a:gd name="connsiteY14" fmla="*/ 267171 h 613363"/>
                  <a:gd name="connsiteX15" fmla="*/ 515759 w 560915"/>
                  <a:gd name="connsiteY15" fmla="*/ 244593 h 613363"/>
                  <a:gd name="connsiteX16" fmla="*/ 511996 w 560915"/>
                  <a:gd name="connsiteY16" fmla="*/ 233304 h 613363"/>
                  <a:gd name="connsiteX17" fmla="*/ 500707 w 560915"/>
                  <a:gd name="connsiteY17" fmla="*/ 195674 h 613363"/>
                  <a:gd name="connsiteX18" fmla="*/ 493181 w 560915"/>
                  <a:gd name="connsiteY18" fmla="*/ 173097 h 613363"/>
                  <a:gd name="connsiteX19" fmla="*/ 485655 w 560915"/>
                  <a:gd name="connsiteY19" fmla="*/ 161808 h 613363"/>
                  <a:gd name="connsiteX20" fmla="*/ 474367 w 560915"/>
                  <a:gd name="connsiteY20" fmla="*/ 139230 h 613363"/>
                  <a:gd name="connsiteX21" fmla="*/ 463078 w 560915"/>
                  <a:gd name="connsiteY21" fmla="*/ 116652 h 613363"/>
                  <a:gd name="connsiteX22" fmla="*/ 451789 w 560915"/>
                  <a:gd name="connsiteY22" fmla="*/ 105363 h 613363"/>
                  <a:gd name="connsiteX23" fmla="*/ 436737 w 560915"/>
                  <a:gd name="connsiteY23" fmla="*/ 82785 h 613363"/>
                  <a:gd name="connsiteX24" fmla="*/ 432974 w 560915"/>
                  <a:gd name="connsiteY24" fmla="*/ 71497 h 613363"/>
                  <a:gd name="connsiteX25" fmla="*/ 410396 w 560915"/>
                  <a:gd name="connsiteY25" fmla="*/ 56445 h 613363"/>
                  <a:gd name="connsiteX26" fmla="*/ 399107 w 560915"/>
                  <a:gd name="connsiteY26" fmla="*/ 48919 h 613363"/>
                  <a:gd name="connsiteX27" fmla="*/ 387818 w 560915"/>
                  <a:gd name="connsiteY27" fmla="*/ 41393 h 613363"/>
                  <a:gd name="connsiteX28" fmla="*/ 376530 w 560915"/>
                  <a:gd name="connsiteY28" fmla="*/ 30104 h 613363"/>
                  <a:gd name="connsiteX29" fmla="*/ 342663 w 560915"/>
                  <a:gd name="connsiteY29" fmla="*/ 15052 h 613363"/>
                  <a:gd name="connsiteX30" fmla="*/ 244826 w 560915"/>
                  <a:gd name="connsiteY30" fmla="*/ 7526 h 613363"/>
                  <a:gd name="connsiteX31" fmla="*/ 199670 w 560915"/>
                  <a:gd name="connsiteY31" fmla="*/ 0 h 613363"/>
                  <a:gd name="connsiteX32" fmla="*/ 128174 w 560915"/>
                  <a:gd name="connsiteY32" fmla="*/ 3763 h 613363"/>
                  <a:gd name="connsiteX33" fmla="*/ 94307 w 560915"/>
                  <a:gd name="connsiteY33" fmla="*/ 22578 h 613363"/>
                  <a:gd name="connsiteX34" fmla="*/ 60441 w 560915"/>
                  <a:gd name="connsiteY34" fmla="*/ 45156 h 613363"/>
                  <a:gd name="connsiteX35" fmla="*/ 49152 w 560915"/>
                  <a:gd name="connsiteY35" fmla="*/ 52682 h 613363"/>
                  <a:gd name="connsiteX36" fmla="*/ 37863 w 560915"/>
                  <a:gd name="connsiteY36" fmla="*/ 60208 h 613363"/>
                  <a:gd name="connsiteX37" fmla="*/ 15285 w 560915"/>
                  <a:gd name="connsiteY37" fmla="*/ 71497 h 613363"/>
                  <a:gd name="connsiteX38" fmla="*/ 233 w 560915"/>
                  <a:gd name="connsiteY38" fmla="*/ 94074 h 613363"/>
                  <a:gd name="connsiteX39" fmla="*/ 7759 w 560915"/>
                  <a:gd name="connsiteY39" fmla="*/ 218252 h 613363"/>
                  <a:gd name="connsiteX40" fmla="*/ 15285 w 560915"/>
                  <a:gd name="connsiteY40" fmla="*/ 240830 h 613363"/>
                  <a:gd name="connsiteX41" fmla="*/ 22811 w 560915"/>
                  <a:gd name="connsiteY41" fmla="*/ 252119 h 613363"/>
                  <a:gd name="connsiteX42" fmla="*/ 26574 w 560915"/>
                  <a:gd name="connsiteY42" fmla="*/ 263408 h 613363"/>
                  <a:gd name="connsiteX43" fmla="*/ 34100 w 560915"/>
                  <a:gd name="connsiteY43" fmla="*/ 274697 h 613363"/>
                  <a:gd name="connsiteX44" fmla="*/ 45389 w 560915"/>
                  <a:gd name="connsiteY44" fmla="*/ 297274 h 613363"/>
                  <a:gd name="connsiteX45" fmla="*/ 67967 w 560915"/>
                  <a:gd name="connsiteY45" fmla="*/ 308563 h 613363"/>
                  <a:gd name="connsiteX46" fmla="*/ 86781 w 560915"/>
                  <a:gd name="connsiteY46" fmla="*/ 312326 h 613363"/>
                  <a:gd name="connsiteX47" fmla="*/ 109359 w 560915"/>
                  <a:gd name="connsiteY47" fmla="*/ 319852 h 613363"/>
                  <a:gd name="connsiteX48" fmla="*/ 120648 w 560915"/>
                  <a:gd name="connsiteY48" fmla="*/ 327378 h 613363"/>
                  <a:gd name="connsiteX49" fmla="*/ 139463 w 560915"/>
                  <a:gd name="connsiteY49" fmla="*/ 349956 h 613363"/>
                  <a:gd name="connsiteX50" fmla="*/ 143226 w 560915"/>
                  <a:gd name="connsiteY50" fmla="*/ 361245 h 613363"/>
                  <a:gd name="connsiteX51" fmla="*/ 158278 w 560915"/>
                  <a:gd name="connsiteY51" fmla="*/ 383823 h 613363"/>
                  <a:gd name="connsiteX52" fmla="*/ 165804 w 560915"/>
                  <a:gd name="connsiteY52" fmla="*/ 395111 h 613363"/>
                  <a:gd name="connsiteX53" fmla="*/ 173330 w 560915"/>
                  <a:gd name="connsiteY53" fmla="*/ 417689 h 613363"/>
                  <a:gd name="connsiteX54" fmla="*/ 180855 w 560915"/>
                  <a:gd name="connsiteY54" fmla="*/ 451556 h 613363"/>
                  <a:gd name="connsiteX55" fmla="*/ 177093 w 560915"/>
                  <a:gd name="connsiteY55" fmla="*/ 492948 h 613363"/>
                  <a:gd name="connsiteX56" fmla="*/ 169567 w 560915"/>
                  <a:gd name="connsiteY56" fmla="*/ 515526 h 613363"/>
                  <a:gd name="connsiteX57" fmla="*/ 158278 w 560915"/>
                  <a:gd name="connsiteY57" fmla="*/ 549393 h 613363"/>
                  <a:gd name="connsiteX58" fmla="*/ 154515 w 560915"/>
                  <a:gd name="connsiteY58" fmla="*/ 560682 h 613363"/>
                  <a:gd name="connsiteX59" fmla="*/ 150752 w 560915"/>
                  <a:gd name="connsiteY59" fmla="*/ 571971 h 613363"/>
                  <a:gd name="connsiteX60" fmla="*/ 169567 w 560915"/>
                  <a:gd name="connsiteY60" fmla="*/ 602074 h 61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60915" h="613363">
                    <a:moveTo>
                      <a:pt x="169567" y="602074"/>
                    </a:moveTo>
                    <a:lnTo>
                      <a:pt x="169567" y="602074"/>
                    </a:lnTo>
                    <a:lnTo>
                      <a:pt x="233537" y="605837"/>
                    </a:lnTo>
                    <a:cubicBezTo>
                      <a:pt x="248605" y="606876"/>
                      <a:pt x="263615" y="608713"/>
                      <a:pt x="278693" y="609600"/>
                    </a:cubicBezTo>
                    <a:cubicBezTo>
                      <a:pt x="306269" y="611222"/>
                      <a:pt x="333883" y="612109"/>
                      <a:pt x="361478" y="613363"/>
                    </a:cubicBezTo>
                    <a:cubicBezTo>
                      <a:pt x="478536" y="609326"/>
                      <a:pt x="436074" y="621110"/>
                      <a:pt x="493181" y="602074"/>
                    </a:cubicBezTo>
                    <a:lnTo>
                      <a:pt x="504470" y="598311"/>
                    </a:lnTo>
                    <a:cubicBezTo>
                      <a:pt x="508233" y="597057"/>
                      <a:pt x="512458" y="596748"/>
                      <a:pt x="515759" y="594548"/>
                    </a:cubicBezTo>
                    <a:cubicBezTo>
                      <a:pt x="531476" y="584071"/>
                      <a:pt x="523850" y="590221"/>
                      <a:pt x="538337" y="575734"/>
                    </a:cubicBezTo>
                    <a:cubicBezTo>
                      <a:pt x="552061" y="534563"/>
                      <a:pt x="530174" y="596924"/>
                      <a:pt x="549626" y="553156"/>
                    </a:cubicBezTo>
                    <a:cubicBezTo>
                      <a:pt x="557577" y="535266"/>
                      <a:pt x="557760" y="526933"/>
                      <a:pt x="560915" y="508000"/>
                    </a:cubicBezTo>
                    <a:cubicBezTo>
                      <a:pt x="559661" y="450301"/>
                      <a:pt x="560476" y="392520"/>
                      <a:pt x="557152" y="334904"/>
                    </a:cubicBezTo>
                    <a:cubicBezTo>
                      <a:pt x="555886" y="312955"/>
                      <a:pt x="549643" y="316122"/>
                      <a:pt x="542100" y="301037"/>
                    </a:cubicBezTo>
                    <a:cubicBezTo>
                      <a:pt x="540326" y="297489"/>
                      <a:pt x="540263" y="293215"/>
                      <a:pt x="538337" y="289748"/>
                    </a:cubicBezTo>
                    <a:cubicBezTo>
                      <a:pt x="533944" y="281841"/>
                      <a:pt x="526145" y="275752"/>
                      <a:pt x="523285" y="267171"/>
                    </a:cubicBezTo>
                    <a:lnTo>
                      <a:pt x="515759" y="244593"/>
                    </a:lnTo>
                    <a:cubicBezTo>
                      <a:pt x="514505" y="240830"/>
                      <a:pt x="512958" y="237152"/>
                      <a:pt x="511996" y="233304"/>
                    </a:cubicBezTo>
                    <a:cubicBezTo>
                      <a:pt x="506309" y="210556"/>
                      <a:pt x="509868" y="223158"/>
                      <a:pt x="500707" y="195674"/>
                    </a:cubicBezTo>
                    <a:cubicBezTo>
                      <a:pt x="500707" y="195673"/>
                      <a:pt x="493182" y="173098"/>
                      <a:pt x="493181" y="173097"/>
                    </a:cubicBezTo>
                    <a:lnTo>
                      <a:pt x="485655" y="161808"/>
                    </a:lnTo>
                    <a:cubicBezTo>
                      <a:pt x="476201" y="133440"/>
                      <a:pt x="488952" y="168401"/>
                      <a:pt x="474367" y="139230"/>
                    </a:cubicBezTo>
                    <a:cubicBezTo>
                      <a:pt x="465881" y="122259"/>
                      <a:pt x="476558" y="132828"/>
                      <a:pt x="463078" y="116652"/>
                    </a:cubicBezTo>
                    <a:cubicBezTo>
                      <a:pt x="459671" y="112564"/>
                      <a:pt x="455056" y="109564"/>
                      <a:pt x="451789" y="105363"/>
                    </a:cubicBezTo>
                    <a:cubicBezTo>
                      <a:pt x="446236" y="98223"/>
                      <a:pt x="439598" y="91366"/>
                      <a:pt x="436737" y="82785"/>
                    </a:cubicBezTo>
                    <a:cubicBezTo>
                      <a:pt x="435483" y="79022"/>
                      <a:pt x="435779" y="74301"/>
                      <a:pt x="432974" y="71497"/>
                    </a:cubicBezTo>
                    <a:cubicBezTo>
                      <a:pt x="426578" y="65101"/>
                      <a:pt x="417922" y="61462"/>
                      <a:pt x="410396" y="56445"/>
                    </a:cubicBezTo>
                    <a:lnTo>
                      <a:pt x="399107" y="48919"/>
                    </a:lnTo>
                    <a:cubicBezTo>
                      <a:pt x="395344" y="46410"/>
                      <a:pt x="391016" y="44591"/>
                      <a:pt x="387818" y="41393"/>
                    </a:cubicBezTo>
                    <a:cubicBezTo>
                      <a:pt x="384055" y="37630"/>
                      <a:pt x="380618" y="33511"/>
                      <a:pt x="376530" y="30104"/>
                    </a:cubicBezTo>
                    <a:cubicBezTo>
                      <a:pt x="367858" y="22877"/>
                      <a:pt x="353363" y="15765"/>
                      <a:pt x="342663" y="15052"/>
                    </a:cubicBezTo>
                    <a:cubicBezTo>
                      <a:pt x="302850" y="12398"/>
                      <a:pt x="282622" y="11505"/>
                      <a:pt x="244826" y="7526"/>
                    </a:cubicBezTo>
                    <a:cubicBezTo>
                      <a:pt x="214395" y="4323"/>
                      <a:pt x="222076" y="5601"/>
                      <a:pt x="199670" y="0"/>
                    </a:cubicBezTo>
                    <a:cubicBezTo>
                      <a:pt x="175838" y="1254"/>
                      <a:pt x="151941" y="1602"/>
                      <a:pt x="128174" y="3763"/>
                    </a:cubicBezTo>
                    <a:cubicBezTo>
                      <a:pt x="116670" y="4809"/>
                      <a:pt x="101107" y="18044"/>
                      <a:pt x="94307" y="22578"/>
                    </a:cubicBezTo>
                    <a:lnTo>
                      <a:pt x="60441" y="45156"/>
                    </a:lnTo>
                    <a:lnTo>
                      <a:pt x="49152" y="52682"/>
                    </a:lnTo>
                    <a:cubicBezTo>
                      <a:pt x="45389" y="55191"/>
                      <a:pt x="42153" y="58778"/>
                      <a:pt x="37863" y="60208"/>
                    </a:cubicBezTo>
                    <a:cubicBezTo>
                      <a:pt x="22284" y="65401"/>
                      <a:pt x="29874" y="61771"/>
                      <a:pt x="15285" y="71497"/>
                    </a:cubicBezTo>
                    <a:cubicBezTo>
                      <a:pt x="10268" y="79023"/>
                      <a:pt x="-79" y="85035"/>
                      <a:pt x="233" y="94074"/>
                    </a:cubicBezTo>
                    <a:cubicBezTo>
                      <a:pt x="1873" y="141625"/>
                      <a:pt x="-4505" y="177374"/>
                      <a:pt x="7759" y="218252"/>
                    </a:cubicBezTo>
                    <a:cubicBezTo>
                      <a:pt x="10039" y="225851"/>
                      <a:pt x="10885" y="234229"/>
                      <a:pt x="15285" y="240830"/>
                    </a:cubicBezTo>
                    <a:cubicBezTo>
                      <a:pt x="17794" y="244593"/>
                      <a:pt x="20788" y="248074"/>
                      <a:pt x="22811" y="252119"/>
                    </a:cubicBezTo>
                    <a:cubicBezTo>
                      <a:pt x="24585" y="255667"/>
                      <a:pt x="24800" y="259860"/>
                      <a:pt x="26574" y="263408"/>
                    </a:cubicBezTo>
                    <a:cubicBezTo>
                      <a:pt x="28597" y="267453"/>
                      <a:pt x="32077" y="270652"/>
                      <a:pt x="34100" y="274697"/>
                    </a:cubicBezTo>
                    <a:cubicBezTo>
                      <a:pt x="40221" y="286938"/>
                      <a:pt x="34605" y="286490"/>
                      <a:pt x="45389" y="297274"/>
                    </a:cubicBezTo>
                    <a:cubicBezTo>
                      <a:pt x="51521" y="303406"/>
                      <a:pt x="59805" y="306523"/>
                      <a:pt x="67967" y="308563"/>
                    </a:cubicBezTo>
                    <a:cubicBezTo>
                      <a:pt x="74172" y="310114"/>
                      <a:pt x="80611" y="310643"/>
                      <a:pt x="86781" y="312326"/>
                    </a:cubicBezTo>
                    <a:cubicBezTo>
                      <a:pt x="94435" y="314413"/>
                      <a:pt x="102758" y="315452"/>
                      <a:pt x="109359" y="319852"/>
                    </a:cubicBezTo>
                    <a:cubicBezTo>
                      <a:pt x="113122" y="322361"/>
                      <a:pt x="117174" y="324483"/>
                      <a:pt x="120648" y="327378"/>
                    </a:cubicBezTo>
                    <a:cubicBezTo>
                      <a:pt x="127781" y="333322"/>
                      <a:pt x="135234" y="341499"/>
                      <a:pt x="139463" y="349956"/>
                    </a:cubicBezTo>
                    <a:cubicBezTo>
                      <a:pt x="141237" y="353504"/>
                      <a:pt x="141300" y="357778"/>
                      <a:pt x="143226" y="361245"/>
                    </a:cubicBezTo>
                    <a:cubicBezTo>
                      <a:pt x="147619" y="369152"/>
                      <a:pt x="153261" y="376297"/>
                      <a:pt x="158278" y="383823"/>
                    </a:cubicBezTo>
                    <a:lnTo>
                      <a:pt x="165804" y="395111"/>
                    </a:lnTo>
                    <a:cubicBezTo>
                      <a:pt x="168313" y="402637"/>
                      <a:pt x="171406" y="409993"/>
                      <a:pt x="173330" y="417689"/>
                    </a:cubicBezTo>
                    <a:cubicBezTo>
                      <a:pt x="178644" y="438946"/>
                      <a:pt x="176079" y="427670"/>
                      <a:pt x="180855" y="451556"/>
                    </a:cubicBezTo>
                    <a:cubicBezTo>
                      <a:pt x="179601" y="465353"/>
                      <a:pt x="179500" y="479305"/>
                      <a:pt x="177093" y="492948"/>
                    </a:cubicBezTo>
                    <a:cubicBezTo>
                      <a:pt x="175714" y="500760"/>
                      <a:pt x="172076" y="508000"/>
                      <a:pt x="169567" y="515526"/>
                    </a:cubicBezTo>
                    <a:lnTo>
                      <a:pt x="158278" y="549393"/>
                    </a:lnTo>
                    <a:lnTo>
                      <a:pt x="154515" y="560682"/>
                    </a:lnTo>
                    <a:cubicBezTo>
                      <a:pt x="153261" y="564445"/>
                      <a:pt x="150752" y="568004"/>
                      <a:pt x="150752" y="571971"/>
                    </a:cubicBezTo>
                    <a:lnTo>
                      <a:pt x="169567" y="6020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CDC45B4-D467-0D4E-9944-A51C7CA9812D}"/>
                </a:ext>
              </a:extLst>
            </p:cNvPr>
            <p:cNvGrpSpPr/>
            <p:nvPr/>
          </p:nvGrpSpPr>
          <p:grpSpPr>
            <a:xfrm>
              <a:off x="9413590" y="1317460"/>
              <a:ext cx="1827269" cy="1821747"/>
              <a:chOff x="3467100" y="2971800"/>
              <a:chExt cx="3095455" cy="3086100"/>
            </a:xfrm>
          </p:grpSpPr>
          <p:pic>
            <p:nvPicPr>
              <p:cNvPr id="28" name="Graphic 27" descr="Person eating">
                <a:extLst>
                  <a:ext uri="{FF2B5EF4-FFF2-40B4-BE49-F238E27FC236}">
                    <a16:creationId xmlns:a16="http://schemas.microsoft.com/office/drawing/2014/main" id="{CDA504AA-2390-0345-A77A-94185F0A6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467100" y="2971800"/>
                <a:ext cx="3086100" cy="308610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0C7AD35-2111-744B-A7BE-31532C027F2B}"/>
                  </a:ext>
                </a:extLst>
              </p:cNvPr>
              <p:cNvSpPr/>
              <p:nvPr/>
            </p:nvSpPr>
            <p:spPr>
              <a:xfrm>
                <a:off x="5529402" y="4166755"/>
                <a:ext cx="1033153" cy="629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658CC76-375E-1549-B3F9-C6082C1214D5}"/>
                  </a:ext>
                </a:extLst>
              </p:cNvPr>
              <p:cNvSpPr/>
              <p:nvPr/>
            </p:nvSpPr>
            <p:spPr>
              <a:xfrm>
                <a:off x="4951826" y="3729096"/>
                <a:ext cx="560915" cy="613363"/>
              </a:xfrm>
              <a:custGeom>
                <a:avLst/>
                <a:gdLst>
                  <a:gd name="connsiteX0" fmla="*/ 169567 w 560915"/>
                  <a:gd name="connsiteY0" fmla="*/ 602074 h 613363"/>
                  <a:gd name="connsiteX1" fmla="*/ 169567 w 560915"/>
                  <a:gd name="connsiteY1" fmla="*/ 602074 h 613363"/>
                  <a:gd name="connsiteX2" fmla="*/ 233537 w 560915"/>
                  <a:gd name="connsiteY2" fmla="*/ 605837 h 613363"/>
                  <a:gd name="connsiteX3" fmla="*/ 278693 w 560915"/>
                  <a:gd name="connsiteY3" fmla="*/ 609600 h 613363"/>
                  <a:gd name="connsiteX4" fmla="*/ 361478 w 560915"/>
                  <a:gd name="connsiteY4" fmla="*/ 613363 h 613363"/>
                  <a:gd name="connsiteX5" fmla="*/ 493181 w 560915"/>
                  <a:gd name="connsiteY5" fmla="*/ 602074 h 613363"/>
                  <a:gd name="connsiteX6" fmla="*/ 504470 w 560915"/>
                  <a:gd name="connsiteY6" fmla="*/ 598311 h 613363"/>
                  <a:gd name="connsiteX7" fmla="*/ 515759 w 560915"/>
                  <a:gd name="connsiteY7" fmla="*/ 594548 h 613363"/>
                  <a:gd name="connsiteX8" fmla="*/ 538337 w 560915"/>
                  <a:gd name="connsiteY8" fmla="*/ 575734 h 613363"/>
                  <a:gd name="connsiteX9" fmla="*/ 549626 w 560915"/>
                  <a:gd name="connsiteY9" fmla="*/ 553156 h 613363"/>
                  <a:gd name="connsiteX10" fmla="*/ 560915 w 560915"/>
                  <a:gd name="connsiteY10" fmla="*/ 508000 h 613363"/>
                  <a:gd name="connsiteX11" fmla="*/ 557152 w 560915"/>
                  <a:gd name="connsiteY11" fmla="*/ 334904 h 613363"/>
                  <a:gd name="connsiteX12" fmla="*/ 542100 w 560915"/>
                  <a:gd name="connsiteY12" fmla="*/ 301037 h 613363"/>
                  <a:gd name="connsiteX13" fmla="*/ 538337 w 560915"/>
                  <a:gd name="connsiteY13" fmla="*/ 289748 h 613363"/>
                  <a:gd name="connsiteX14" fmla="*/ 523285 w 560915"/>
                  <a:gd name="connsiteY14" fmla="*/ 267171 h 613363"/>
                  <a:gd name="connsiteX15" fmla="*/ 515759 w 560915"/>
                  <a:gd name="connsiteY15" fmla="*/ 244593 h 613363"/>
                  <a:gd name="connsiteX16" fmla="*/ 511996 w 560915"/>
                  <a:gd name="connsiteY16" fmla="*/ 233304 h 613363"/>
                  <a:gd name="connsiteX17" fmla="*/ 500707 w 560915"/>
                  <a:gd name="connsiteY17" fmla="*/ 195674 h 613363"/>
                  <a:gd name="connsiteX18" fmla="*/ 493181 w 560915"/>
                  <a:gd name="connsiteY18" fmla="*/ 173097 h 613363"/>
                  <a:gd name="connsiteX19" fmla="*/ 485655 w 560915"/>
                  <a:gd name="connsiteY19" fmla="*/ 161808 h 613363"/>
                  <a:gd name="connsiteX20" fmla="*/ 474367 w 560915"/>
                  <a:gd name="connsiteY20" fmla="*/ 139230 h 613363"/>
                  <a:gd name="connsiteX21" fmla="*/ 463078 w 560915"/>
                  <a:gd name="connsiteY21" fmla="*/ 116652 h 613363"/>
                  <a:gd name="connsiteX22" fmla="*/ 451789 w 560915"/>
                  <a:gd name="connsiteY22" fmla="*/ 105363 h 613363"/>
                  <a:gd name="connsiteX23" fmla="*/ 436737 w 560915"/>
                  <a:gd name="connsiteY23" fmla="*/ 82785 h 613363"/>
                  <a:gd name="connsiteX24" fmla="*/ 432974 w 560915"/>
                  <a:gd name="connsiteY24" fmla="*/ 71497 h 613363"/>
                  <a:gd name="connsiteX25" fmla="*/ 410396 w 560915"/>
                  <a:gd name="connsiteY25" fmla="*/ 56445 h 613363"/>
                  <a:gd name="connsiteX26" fmla="*/ 399107 w 560915"/>
                  <a:gd name="connsiteY26" fmla="*/ 48919 h 613363"/>
                  <a:gd name="connsiteX27" fmla="*/ 387818 w 560915"/>
                  <a:gd name="connsiteY27" fmla="*/ 41393 h 613363"/>
                  <a:gd name="connsiteX28" fmla="*/ 376530 w 560915"/>
                  <a:gd name="connsiteY28" fmla="*/ 30104 h 613363"/>
                  <a:gd name="connsiteX29" fmla="*/ 342663 w 560915"/>
                  <a:gd name="connsiteY29" fmla="*/ 15052 h 613363"/>
                  <a:gd name="connsiteX30" fmla="*/ 244826 w 560915"/>
                  <a:gd name="connsiteY30" fmla="*/ 7526 h 613363"/>
                  <a:gd name="connsiteX31" fmla="*/ 199670 w 560915"/>
                  <a:gd name="connsiteY31" fmla="*/ 0 h 613363"/>
                  <a:gd name="connsiteX32" fmla="*/ 128174 w 560915"/>
                  <a:gd name="connsiteY32" fmla="*/ 3763 h 613363"/>
                  <a:gd name="connsiteX33" fmla="*/ 94307 w 560915"/>
                  <a:gd name="connsiteY33" fmla="*/ 22578 h 613363"/>
                  <a:gd name="connsiteX34" fmla="*/ 60441 w 560915"/>
                  <a:gd name="connsiteY34" fmla="*/ 45156 h 613363"/>
                  <a:gd name="connsiteX35" fmla="*/ 49152 w 560915"/>
                  <a:gd name="connsiteY35" fmla="*/ 52682 h 613363"/>
                  <a:gd name="connsiteX36" fmla="*/ 37863 w 560915"/>
                  <a:gd name="connsiteY36" fmla="*/ 60208 h 613363"/>
                  <a:gd name="connsiteX37" fmla="*/ 15285 w 560915"/>
                  <a:gd name="connsiteY37" fmla="*/ 71497 h 613363"/>
                  <a:gd name="connsiteX38" fmla="*/ 233 w 560915"/>
                  <a:gd name="connsiteY38" fmla="*/ 94074 h 613363"/>
                  <a:gd name="connsiteX39" fmla="*/ 7759 w 560915"/>
                  <a:gd name="connsiteY39" fmla="*/ 218252 h 613363"/>
                  <a:gd name="connsiteX40" fmla="*/ 15285 w 560915"/>
                  <a:gd name="connsiteY40" fmla="*/ 240830 h 613363"/>
                  <a:gd name="connsiteX41" fmla="*/ 22811 w 560915"/>
                  <a:gd name="connsiteY41" fmla="*/ 252119 h 613363"/>
                  <a:gd name="connsiteX42" fmla="*/ 26574 w 560915"/>
                  <a:gd name="connsiteY42" fmla="*/ 263408 h 613363"/>
                  <a:gd name="connsiteX43" fmla="*/ 34100 w 560915"/>
                  <a:gd name="connsiteY43" fmla="*/ 274697 h 613363"/>
                  <a:gd name="connsiteX44" fmla="*/ 45389 w 560915"/>
                  <a:gd name="connsiteY44" fmla="*/ 297274 h 613363"/>
                  <a:gd name="connsiteX45" fmla="*/ 67967 w 560915"/>
                  <a:gd name="connsiteY45" fmla="*/ 308563 h 613363"/>
                  <a:gd name="connsiteX46" fmla="*/ 86781 w 560915"/>
                  <a:gd name="connsiteY46" fmla="*/ 312326 h 613363"/>
                  <a:gd name="connsiteX47" fmla="*/ 109359 w 560915"/>
                  <a:gd name="connsiteY47" fmla="*/ 319852 h 613363"/>
                  <a:gd name="connsiteX48" fmla="*/ 120648 w 560915"/>
                  <a:gd name="connsiteY48" fmla="*/ 327378 h 613363"/>
                  <a:gd name="connsiteX49" fmla="*/ 139463 w 560915"/>
                  <a:gd name="connsiteY49" fmla="*/ 349956 h 613363"/>
                  <a:gd name="connsiteX50" fmla="*/ 143226 w 560915"/>
                  <a:gd name="connsiteY50" fmla="*/ 361245 h 613363"/>
                  <a:gd name="connsiteX51" fmla="*/ 158278 w 560915"/>
                  <a:gd name="connsiteY51" fmla="*/ 383823 h 613363"/>
                  <a:gd name="connsiteX52" fmla="*/ 165804 w 560915"/>
                  <a:gd name="connsiteY52" fmla="*/ 395111 h 613363"/>
                  <a:gd name="connsiteX53" fmla="*/ 173330 w 560915"/>
                  <a:gd name="connsiteY53" fmla="*/ 417689 h 613363"/>
                  <a:gd name="connsiteX54" fmla="*/ 180855 w 560915"/>
                  <a:gd name="connsiteY54" fmla="*/ 451556 h 613363"/>
                  <a:gd name="connsiteX55" fmla="*/ 177093 w 560915"/>
                  <a:gd name="connsiteY55" fmla="*/ 492948 h 613363"/>
                  <a:gd name="connsiteX56" fmla="*/ 169567 w 560915"/>
                  <a:gd name="connsiteY56" fmla="*/ 515526 h 613363"/>
                  <a:gd name="connsiteX57" fmla="*/ 158278 w 560915"/>
                  <a:gd name="connsiteY57" fmla="*/ 549393 h 613363"/>
                  <a:gd name="connsiteX58" fmla="*/ 154515 w 560915"/>
                  <a:gd name="connsiteY58" fmla="*/ 560682 h 613363"/>
                  <a:gd name="connsiteX59" fmla="*/ 150752 w 560915"/>
                  <a:gd name="connsiteY59" fmla="*/ 571971 h 613363"/>
                  <a:gd name="connsiteX60" fmla="*/ 169567 w 560915"/>
                  <a:gd name="connsiteY60" fmla="*/ 602074 h 61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60915" h="613363">
                    <a:moveTo>
                      <a:pt x="169567" y="602074"/>
                    </a:moveTo>
                    <a:lnTo>
                      <a:pt x="169567" y="602074"/>
                    </a:lnTo>
                    <a:lnTo>
                      <a:pt x="233537" y="605837"/>
                    </a:lnTo>
                    <a:cubicBezTo>
                      <a:pt x="248605" y="606876"/>
                      <a:pt x="263615" y="608713"/>
                      <a:pt x="278693" y="609600"/>
                    </a:cubicBezTo>
                    <a:cubicBezTo>
                      <a:pt x="306269" y="611222"/>
                      <a:pt x="333883" y="612109"/>
                      <a:pt x="361478" y="613363"/>
                    </a:cubicBezTo>
                    <a:cubicBezTo>
                      <a:pt x="478536" y="609326"/>
                      <a:pt x="436074" y="621110"/>
                      <a:pt x="493181" y="602074"/>
                    </a:cubicBezTo>
                    <a:lnTo>
                      <a:pt x="504470" y="598311"/>
                    </a:lnTo>
                    <a:cubicBezTo>
                      <a:pt x="508233" y="597057"/>
                      <a:pt x="512458" y="596748"/>
                      <a:pt x="515759" y="594548"/>
                    </a:cubicBezTo>
                    <a:cubicBezTo>
                      <a:pt x="531476" y="584071"/>
                      <a:pt x="523850" y="590221"/>
                      <a:pt x="538337" y="575734"/>
                    </a:cubicBezTo>
                    <a:cubicBezTo>
                      <a:pt x="552061" y="534563"/>
                      <a:pt x="530174" y="596924"/>
                      <a:pt x="549626" y="553156"/>
                    </a:cubicBezTo>
                    <a:cubicBezTo>
                      <a:pt x="557577" y="535266"/>
                      <a:pt x="557760" y="526933"/>
                      <a:pt x="560915" y="508000"/>
                    </a:cubicBezTo>
                    <a:cubicBezTo>
                      <a:pt x="559661" y="450301"/>
                      <a:pt x="560476" y="392520"/>
                      <a:pt x="557152" y="334904"/>
                    </a:cubicBezTo>
                    <a:cubicBezTo>
                      <a:pt x="555886" y="312955"/>
                      <a:pt x="549643" y="316122"/>
                      <a:pt x="542100" y="301037"/>
                    </a:cubicBezTo>
                    <a:cubicBezTo>
                      <a:pt x="540326" y="297489"/>
                      <a:pt x="540263" y="293215"/>
                      <a:pt x="538337" y="289748"/>
                    </a:cubicBezTo>
                    <a:cubicBezTo>
                      <a:pt x="533944" y="281841"/>
                      <a:pt x="526145" y="275752"/>
                      <a:pt x="523285" y="267171"/>
                    </a:cubicBezTo>
                    <a:lnTo>
                      <a:pt x="515759" y="244593"/>
                    </a:lnTo>
                    <a:cubicBezTo>
                      <a:pt x="514505" y="240830"/>
                      <a:pt x="512958" y="237152"/>
                      <a:pt x="511996" y="233304"/>
                    </a:cubicBezTo>
                    <a:cubicBezTo>
                      <a:pt x="506309" y="210556"/>
                      <a:pt x="509868" y="223158"/>
                      <a:pt x="500707" y="195674"/>
                    </a:cubicBezTo>
                    <a:cubicBezTo>
                      <a:pt x="500707" y="195673"/>
                      <a:pt x="493182" y="173098"/>
                      <a:pt x="493181" y="173097"/>
                    </a:cubicBezTo>
                    <a:lnTo>
                      <a:pt x="485655" y="161808"/>
                    </a:lnTo>
                    <a:cubicBezTo>
                      <a:pt x="476201" y="133440"/>
                      <a:pt x="488952" y="168401"/>
                      <a:pt x="474367" y="139230"/>
                    </a:cubicBezTo>
                    <a:cubicBezTo>
                      <a:pt x="465881" y="122259"/>
                      <a:pt x="476558" y="132828"/>
                      <a:pt x="463078" y="116652"/>
                    </a:cubicBezTo>
                    <a:cubicBezTo>
                      <a:pt x="459671" y="112564"/>
                      <a:pt x="455056" y="109564"/>
                      <a:pt x="451789" y="105363"/>
                    </a:cubicBezTo>
                    <a:cubicBezTo>
                      <a:pt x="446236" y="98223"/>
                      <a:pt x="439598" y="91366"/>
                      <a:pt x="436737" y="82785"/>
                    </a:cubicBezTo>
                    <a:cubicBezTo>
                      <a:pt x="435483" y="79022"/>
                      <a:pt x="435779" y="74301"/>
                      <a:pt x="432974" y="71497"/>
                    </a:cubicBezTo>
                    <a:cubicBezTo>
                      <a:pt x="426578" y="65101"/>
                      <a:pt x="417922" y="61462"/>
                      <a:pt x="410396" y="56445"/>
                    </a:cubicBezTo>
                    <a:lnTo>
                      <a:pt x="399107" y="48919"/>
                    </a:lnTo>
                    <a:cubicBezTo>
                      <a:pt x="395344" y="46410"/>
                      <a:pt x="391016" y="44591"/>
                      <a:pt x="387818" y="41393"/>
                    </a:cubicBezTo>
                    <a:cubicBezTo>
                      <a:pt x="384055" y="37630"/>
                      <a:pt x="380618" y="33511"/>
                      <a:pt x="376530" y="30104"/>
                    </a:cubicBezTo>
                    <a:cubicBezTo>
                      <a:pt x="367858" y="22877"/>
                      <a:pt x="353363" y="15765"/>
                      <a:pt x="342663" y="15052"/>
                    </a:cubicBezTo>
                    <a:cubicBezTo>
                      <a:pt x="302850" y="12398"/>
                      <a:pt x="282622" y="11505"/>
                      <a:pt x="244826" y="7526"/>
                    </a:cubicBezTo>
                    <a:cubicBezTo>
                      <a:pt x="214395" y="4323"/>
                      <a:pt x="222076" y="5601"/>
                      <a:pt x="199670" y="0"/>
                    </a:cubicBezTo>
                    <a:cubicBezTo>
                      <a:pt x="175838" y="1254"/>
                      <a:pt x="151941" y="1602"/>
                      <a:pt x="128174" y="3763"/>
                    </a:cubicBezTo>
                    <a:cubicBezTo>
                      <a:pt x="116670" y="4809"/>
                      <a:pt x="101107" y="18044"/>
                      <a:pt x="94307" y="22578"/>
                    </a:cubicBezTo>
                    <a:lnTo>
                      <a:pt x="60441" y="45156"/>
                    </a:lnTo>
                    <a:lnTo>
                      <a:pt x="49152" y="52682"/>
                    </a:lnTo>
                    <a:cubicBezTo>
                      <a:pt x="45389" y="55191"/>
                      <a:pt x="42153" y="58778"/>
                      <a:pt x="37863" y="60208"/>
                    </a:cubicBezTo>
                    <a:cubicBezTo>
                      <a:pt x="22284" y="65401"/>
                      <a:pt x="29874" y="61771"/>
                      <a:pt x="15285" y="71497"/>
                    </a:cubicBezTo>
                    <a:cubicBezTo>
                      <a:pt x="10268" y="79023"/>
                      <a:pt x="-79" y="85035"/>
                      <a:pt x="233" y="94074"/>
                    </a:cubicBezTo>
                    <a:cubicBezTo>
                      <a:pt x="1873" y="141625"/>
                      <a:pt x="-4505" y="177374"/>
                      <a:pt x="7759" y="218252"/>
                    </a:cubicBezTo>
                    <a:cubicBezTo>
                      <a:pt x="10039" y="225851"/>
                      <a:pt x="10885" y="234229"/>
                      <a:pt x="15285" y="240830"/>
                    </a:cubicBezTo>
                    <a:cubicBezTo>
                      <a:pt x="17794" y="244593"/>
                      <a:pt x="20788" y="248074"/>
                      <a:pt x="22811" y="252119"/>
                    </a:cubicBezTo>
                    <a:cubicBezTo>
                      <a:pt x="24585" y="255667"/>
                      <a:pt x="24800" y="259860"/>
                      <a:pt x="26574" y="263408"/>
                    </a:cubicBezTo>
                    <a:cubicBezTo>
                      <a:pt x="28597" y="267453"/>
                      <a:pt x="32077" y="270652"/>
                      <a:pt x="34100" y="274697"/>
                    </a:cubicBezTo>
                    <a:cubicBezTo>
                      <a:pt x="40221" y="286938"/>
                      <a:pt x="34605" y="286490"/>
                      <a:pt x="45389" y="297274"/>
                    </a:cubicBezTo>
                    <a:cubicBezTo>
                      <a:pt x="51521" y="303406"/>
                      <a:pt x="59805" y="306523"/>
                      <a:pt x="67967" y="308563"/>
                    </a:cubicBezTo>
                    <a:cubicBezTo>
                      <a:pt x="74172" y="310114"/>
                      <a:pt x="80611" y="310643"/>
                      <a:pt x="86781" y="312326"/>
                    </a:cubicBezTo>
                    <a:cubicBezTo>
                      <a:pt x="94435" y="314413"/>
                      <a:pt x="102758" y="315452"/>
                      <a:pt x="109359" y="319852"/>
                    </a:cubicBezTo>
                    <a:cubicBezTo>
                      <a:pt x="113122" y="322361"/>
                      <a:pt x="117174" y="324483"/>
                      <a:pt x="120648" y="327378"/>
                    </a:cubicBezTo>
                    <a:cubicBezTo>
                      <a:pt x="127781" y="333322"/>
                      <a:pt x="135234" y="341499"/>
                      <a:pt x="139463" y="349956"/>
                    </a:cubicBezTo>
                    <a:cubicBezTo>
                      <a:pt x="141237" y="353504"/>
                      <a:pt x="141300" y="357778"/>
                      <a:pt x="143226" y="361245"/>
                    </a:cubicBezTo>
                    <a:cubicBezTo>
                      <a:pt x="147619" y="369152"/>
                      <a:pt x="153261" y="376297"/>
                      <a:pt x="158278" y="383823"/>
                    </a:cubicBezTo>
                    <a:lnTo>
                      <a:pt x="165804" y="395111"/>
                    </a:lnTo>
                    <a:cubicBezTo>
                      <a:pt x="168313" y="402637"/>
                      <a:pt x="171406" y="409993"/>
                      <a:pt x="173330" y="417689"/>
                    </a:cubicBezTo>
                    <a:cubicBezTo>
                      <a:pt x="178644" y="438946"/>
                      <a:pt x="176079" y="427670"/>
                      <a:pt x="180855" y="451556"/>
                    </a:cubicBezTo>
                    <a:cubicBezTo>
                      <a:pt x="179601" y="465353"/>
                      <a:pt x="179500" y="479305"/>
                      <a:pt x="177093" y="492948"/>
                    </a:cubicBezTo>
                    <a:cubicBezTo>
                      <a:pt x="175714" y="500760"/>
                      <a:pt x="172076" y="508000"/>
                      <a:pt x="169567" y="515526"/>
                    </a:cubicBezTo>
                    <a:lnTo>
                      <a:pt x="158278" y="549393"/>
                    </a:lnTo>
                    <a:lnTo>
                      <a:pt x="154515" y="560682"/>
                    </a:lnTo>
                    <a:cubicBezTo>
                      <a:pt x="153261" y="564445"/>
                      <a:pt x="150752" y="568004"/>
                      <a:pt x="150752" y="571971"/>
                    </a:cubicBezTo>
                    <a:lnTo>
                      <a:pt x="169567" y="6020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64DFA82-75DC-3C42-8FB1-05AB63C1C6BB}"/>
              </a:ext>
            </a:extLst>
          </p:cNvPr>
          <p:cNvGrpSpPr/>
          <p:nvPr/>
        </p:nvGrpSpPr>
        <p:grpSpPr>
          <a:xfrm>
            <a:off x="3124200" y="3293381"/>
            <a:ext cx="5236028" cy="2347005"/>
            <a:chOff x="3124200" y="3293381"/>
            <a:chExt cx="5236028" cy="2347005"/>
          </a:xfrm>
        </p:grpSpPr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01CB30C1-C9D5-D242-91A3-172F09273639}"/>
                </a:ext>
              </a:extLst>
            </p:cNvPr>
            <p:cNvSpPr/>
            <p:nvPr/>
          </p:nvSpPr>
          <p:spPr>
            <a:xfrm rot="5400000">
              <a:off x="5529943" y="887638"/>
              <a:ext cx="424541" cy="5236028"/>
            </a:xfrm>
            <a:prstGeom prst="leftBrac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681371-44C2-4B4F-AFB5-C497179D9DB8}"/>
                </a:ext>
              </a:extLst>
            </p:cNvPr>
            <p:cNvSpPr txBox="1"/>
            <p:nvPr/>
          </p:nvSpPr>
          <p:spPr>
            <a:xfrm>
              <a:off x="3611008" y="4994055"/>
              <a:ext cx="9995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Race &amp;</a:t>
              </a:r>
            </a:p>
            <a:p>
              <a:pPr algn="ctr"/>
              <a:r>
                <a:rPr lang="en-US" dirty="0"/>
                <a:t>Ethnicity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CCCA7A6-8613-1C4A-A166-77942BC7581E}"/>
                </a:ext>
              </a:extLst>
            </p:cNvPr>
            <p:cNvSpPr txBox="1"/>
            <p:nvPr/>
          </p:nvSpPr>
          <p:spPr>
            <a:xfrm>
              <a:off x="5361402" y="4994055"/>
              <a:ext cx="7616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Lunch</a:t>
              </a:r>
            </a:p>
            <a:p>
              <a:pPr algn="ctr"/>
              <a:r>
                <a:rPr lang="en-US" dirty="0"/>
                <a:t>Status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567CD0-9422-2E48-8DFD-4376597191CA}"/>
                </a:ext>
              </a:extLst>
            </p:cNvPr>
            <p:cNvSpPr txBox="1"/>
            <p:nvPr/>
          </p:nvSpPr>
          <p:spPr>
            <a:xfrm>
              <a:off x="6912882" y="4994055"/>
              <a:ext cx="7537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Grade</a:t>
              </a:r>
            </a:p>
            <a:p>
              <a:pPr algn="ctr"/>
              <a:r>
                <a:rPr lang="en-US" dirty="0"/>
                <a:t>Level</a:t>
              </a:r>
            </a:p>
          </p:txBody>
        </p:sp>
        <p:pic>
          <p:nvPicPr>
            <p:cNvPr id="40" name="Graphic 39" descr="Flag">
              <a:extLst>
                <a:ext uri="{FF2B5EF4-FFF2-40B4-BE49-F238E27FC236}">
                  <a16:creationId xmlns:a16="http://schemas.microsoft.com/office/drawing/2014/main" id="{4AE4FC35-61B5-5749-92D0-88112B792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653560" y="3906211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Dollar">
              <a:extLst>
                <a:ext uri="{FF2B5EF4-FFF2-40B4-BE49-F238E27FC236}">
                  <a16:creationId xmlns:a16="http://schemas.microsoft.com/office/drawing/2014/main" id="{B4BF4A20-DF6D-2B47-9B46-007E9E336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285011" y="3906211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Classroom">
              <a:extLst>
                <a:ext uri="{FF2B5EF4-FFF2-40B4-BE49-F238E27FC236}">
                  <a16:creationId xmlns:a16="http://schemas.microsoft.com/office/drawing/2014/main" id="{58E6089A-351F-184E-924F-DA4F944BD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832580" y="390621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395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6548-7D9D-8E44-B8F6-6498E197C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5D93E8-DF1C-B741-B429-91D65EFEB8E0}"/>
              </a:ext>
            </a:extLst>
          </p:cNvPr>
          <p:cNvGrpSpPr/>
          <p:nvPr/>
        </p:nvGrpSpPr>
        <p:grpSpPr>
          <a:xfrm>
            <a:off x="4790661" y="818322"/>
            <a:ext cx="2610678" cy="2610678"/>
            <a:chOff x="4790661" y="818322"/>
            <a:chExt cx="2610678" cy="2610678"/>
          </a:xfrm>
        </p:grpSpPr>
        <p:pic>
          <p:nvPicPr>
            <p:cNvPr id="4" name="Graphic 3" descr="Monitor">
              <a:extLst>
                <a:ext uri="{FF2B5EF4-FFF2-40B4-BE49-F238E27FC236}">
                  <a16:creationId xmlns:a16="http://schemas.microsoft.com/office/drawing/2014/main" id="{1E292863-FF95-4C40-AE3F-555BBFC43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0661" y="818322"/>
              <a:ext cx="2610678" cy="2610678"/>
            </a:xfrm>
            <a:prstGeom prst="rect">
              <a:avLst/>
            </a:prstGeom>
          </p:spPr>
        </p:pic>
        <p:pic>
          <p:nvPicPr>
            <p:cNvPr id="5" name="Picture 4" descr="Algebra Nation banner">
              <a:extLst>
                <a:ext uri="{FF2B5EF4-FFF2-40B4-BE49-F238E27FC236}">
                  <a16:creationId xmlns:a16="http://schemas.microsoft.com/office/drawing/2014/main" id="{394FB30C-287F-C14D-98E0-58DDD8B4B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005" y="1539101"/>
              <a:ext cx="715990" cy="93078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E1A0FCA-63E6-5846-9765-AA82A2DA5066}"/>
              </a:ext>
            </a:extLst>
          </p:cNvPr>
          <p:cNvSpPr txBox="1"/>
          <p:nvPr/>
        </p:nvSpPr>
        <p:spPr>
          <a:xfrm>
            <a:off x="5196190" y="758505"/>
            <a:ext cx="169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69,174 students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1BDBC0-AC5E-5A4D-A2CC-1746E0DE2772}"/>
              </a:ext>
            </a:extLst>
          </p:cNvPr>
          <p:cNvCxnSpPr>
            <a:stCxn id="4" idx="2"/>
          </p:cNvCxnSpPr>
          <p:nvPr/>
        </p:nvCxnSpPr>
        <p:spPr>
          <a:xfrm>
            <a:off x="6096000" y="3429000"/>
            <a:ext cx="1696278" cy="6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198C32D-C7C6-B34F-A981-A5A893290CEA}"/>
              </a:ext>
            </a:extLst>
          </p:cNvPr>
          <p:cNvGrpSpPr/>
          <p:nvPr/>
        </p:nvGrpSpPr>
        <p:grpSpPr>
          <a:xfrm>
            <a:off x="6601859" y="3987176"/>
            <a:ext cx="2979462" cy="1378213"/>
            <a:chOff x="3262312" y="1271587"/>
            <a:chExt cx="3683794" cy="1700213"/>
          </a:xfrm>
        </p:grpSpPr>
        <p:pic>
          <p:nvPicPr>
            <p:cNvPr id="14" name="Graphic 13" descr="Thought bubble">
              <a:extLst>
                <a:ext uri="{FF2B5EF4-FFF2-40B4-BE49-F238E27FC236}">
                  <a16:creationId xmlns:a16="http://schemas.microsoft.com/office/drawing/2014/main" id="{E3EA089D-D3BB-AB41-824A-49F3AC1BC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45893" y="1271587"/>
              <a:ext cx="1700213" cy="1700213"/>
            </a:xfrm>
            <a:prstGeom prst="rect">
              <a:avLst/>
            </a:prstGeom>
          </p:spPr>
        </p:pic>
        <p:pic>
          <p:nvPicPr>
            <p:cNvPr id="15" name="Graphic 14" descr="Grinning face with solid fill">
              <a:extLst>
                <a:ext uri="{FF2B5EF4-FFF2-40B4-BE49-F238E27FC236}">
                  <a16:creationId xmlns:a16="http://schemas.microsoft.com/office/drawing/2014/main" id="{F0258B98-193A-E346-B3D8-6D4943D6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86436" y="1609723"/>
              <a:ext cx="619128" cy="619128"/>
            </a:xfrm>
            <a:prstGeom prst="rect">
              <a:avLst/>
            </a:prstGeom>
          </p:spPr>
        </p:pic>
        <p:pic>
          <p:nvPicPr>
            <p:cNvPr id="16" name="Graphic 15" descr="Thought bubble">
              <a:extLst>
                <a:ext uri="{FF2B5EF4-FFF2-40B4-BE49-F238E27FC236}">
                  <a16:creationId xmlns:a16="http://schemas.microsoft.com/office/drawing/2014/main" id="{EB62430F-876E-B447-9D61-5DFA445D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62312" y="1271587"/>
              <a:ext cx="1700213" cy="1700213"/>
            </a:xfrm>
            <a:prstGeom prst="rect">
              <a:avLst/>
            </a:prstGeom>
            <a:scene3d>
              <a:camera prst="orthographicFront">
                <a:rot lat="0" lon="10799999" rev="0"/>
              </a:camera>
              <a:lightRig rig="threePt" dir="t"/>
            </a:scene3d>
          </p:spPr>
        </p:pic>
        <p:pic>
          <p:nvPicPr>
            <p:cNvPr id="17" name="Graphic 16" descr="Worried face with solid fill">
              <a:extLst>
                <a:ext uri="{FF2B5EF4-FFF2-40B4-BE49-F238E27FC236}">
                  <a16:creationId xmlns:a16="http://schemas.microsoft.com/office/drawing/2014/main" id="{DA24D045-1F2B-194A-A0B2-08E44AAC9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69519" y="1609723"/>
              <a:ext cx="652463" cy="652463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19F5F0B-C335-0446-9DF4-F7483D942FFC}"/>
              </a:ext>
            </a:extLst>
          </p:cNvPr>
          <p:cNvSpPr txBox="1"/>
          <p:nvPr/>
        </p:nvSpPr>
        <p:spPr>
          <a:xfrm>
            <a:off x="7513983" y="5477154"/>
            <a:ext cx="178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Affect Responses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54924-7E2C-BF45-B7AB-E8DA1B8815CF}"/>
              </a:ext>
            </a:extLst>
          </p:cNvPr>
          <p:cNvSpPr txBox="1"/>
          <p:nvPr/>
        </p:nvSpPr>
        <p:spPr>
          <a:xfrm rot="1440286">
            <a:off x="6522162" y="339743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39663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0C3B-C6D8-C740-AC59-75FB1527D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Affective States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0CEB2-4AA3-684E-98C4-AFDFC09D9C4E}"/>
              </a:ext>
            </a:extLst>
          </p:cNvPr>
          <p:cNvSpPr txBox="1"/>
          <p:nvPr/>
        </p:nvSpPr>
        <p:spPr>
          <a:xfrm>
            <a:off x="5271410" y="1925849"/>
            <a:ext cx="199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Hopefulness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8B0B4-22F6-CB4B-917F-470C14C54582}"/>
              </a:ext>
            </a:extLst>
          </p:cNvPr>
          <p:cNvSpPr txBox="1"/>
          <p:nvPr/>
        </p:nvSpPr>
        <p:spPr>
          <a:xfrm>
            <a:off x="6352404" y="3014707"/>
            <a:ext cx="1284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Arousal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ADC98A-83C5-DE4C-AFD8-D05F125478E6}"/>
              </a:ext>
            </a:extLst>
          </p:cNvPr>
          <p:cNvSpPr txBox="1"/>
          <p:nvPr/>
        </p:nvSpPr>
        <p:spPr>
          <a:xfrm>
            <a:off x="4917953" y="2753149"/>
            <a:ext cx="99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Relief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0AC1C-1A2D-A546-A83F-6BA90FAFF390}"/>
              </a:ext>
            </a:extLst>
          </p:cNvPr>
          <p:cNvSpPr txBox="1"/>
          <p:nvPr/>
        </p:nvSpPr>
        <p:spPr>
          <a:xfrm>
            <a:off x="5917137" y="3766415"/>
            <a:ext cx="2632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Mind Wandering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7C913-00CE-8F42-97EC-2B7A7265E824}"/>
              </a:ext>
            </a:extLst>
          </p:cNvPr>
          <p:cNvSpPr txBox="1"/>
          <p:nvPr/>
        </p:nvSpPr>
        <p:spPr>
          <a:xfrm>
            <a:off x="4151507" y="3692900"/>
            <a:ext cx="1310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BF0C72-7317-1749-B42F-D866A9F7A233}"/>
              </a:ext>
            </a:extLst>
          </p:cNvPr>
          <p:cNvSpPr txBox="1"/>
          <p:nvPr/>
        </p:nvSpPr>
        <p:spPr>
          <a:xfrm>
            <a:off x="4331240" y="3150669"/>
            <a:ext cx="165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Confusion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A4B0C8-595A-0849-9023-5DB3CA2CD561}"/>
              </a:ext>
            </a:extLst>
          </p:cNvPr>
          <p:cNvSpPr txBox="1"/>
          <p:nvPr/>
        </p:nvSpPr>
        <p:spPr>
          <a:xfrm>
            <a:off x="5305452" y="4356935"/>
            <a:ext cx="135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Sadness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92841-232E-704F-9029-FC562656FCF9}"/>
              </a:ext>
            </a:extLst>
          </p:cNvPr>
          <p:cNvSpPr txBox="1"/>
          <p:nvPr/>
        </p:nvSpPr>
        <p:spPr>
          <a:xfrm>
            <a:off x="6101214" y="3379486"/>
            <a:ext cx="178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Frustration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BF4708-84A7-5F40-946A-A83CB3C63D15}"/>
              </a:ext>
            </a:extLst>
          </p:cNvPr>
          <p:cNvSpPr txBox="1"/>
          <p:nvPr/>
        </p:nvSpPr>
        <p:spPr>
          <a:xfrm>
            <a:off x="4463581" y="4047036"/>
            <a:ext cx="1995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Engagement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899E2-4760-F14D-8842-B065CB32C7FA}"/>
              </a:ext>
            </a:extLst>
          </p:cNvPr>
          <p:cNvSpPr txBox="1"/>
          <p:nvPr/>
        </p:nvSpPr>
        <p:spPr>
          <a:xfrm>
            <a:off x="5108374" y="3445929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9C7620-C197-7B4C-AA49-C33CA19BFC75}"/>
              </a:ext>
            </a:extLst>
          </p:cNvPr>
          <p:cNvSpPr txBox="1"/>
          <p:nvPr/>
        </p:nvSpPr>
        <p:spPr>
          <a:xfrm>
            <a:off x="6032165" y="2664171"/>
            <a:ext cx="1532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Boredom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FD3B8-8366-5C4F-883D-58384C320EEF}"/>
              </a:ext>
            </a:extLst>
          </p:cNvPr>
          <p:cNvSpPr txBox="1"/>
          <p:nvPr/>
        </p:nvSpPr>
        <p:spPr>
          <a:xfrm>
            <a:off x="4561678" y="2359114"/>
            <a:ext cx="2121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Contentment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72C134-5934-424B-AD95-51A2ED34D4ED}"/>
              </a:ext>
            </a:extLst>
          </p:cNvPr>
          <p:cNvSpPr txBox="1"/>
          <p:nvPr/>
        </p:nvSpPr>
        <p:spPr>
          <a:xfrm>
            <a:off x="6704106" y="4298460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Happiness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391EB-DBCA-D545-B08D-59E665D5E470}"/>
              </a:ext>
            </a:extLst>
          </p:cNvPr>
          <p:cNvSpPr txBox="1"/>
          <p:nvPr/>
        </p:nvSpPr>
        <p:spPr>
          <a:xfrm>
            <a:off x="5942997" y="4659765"/>
            <a:ext cx="1274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Anxiety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CDEFF-4F05-344C-BC36-CE1D196F1AC7}"/>
              </a:ext>
            </a:extLst>
          </p:cNvPr>
          <p:cNvSpPr txBox="1"/>
          <p:nvPr/>
        </p:nvSpPr>
        <p:spPr>
          <a:xfrm>
            <a:off x="4069258" y="4872260"/>
            <a:ext cx="2069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Pleasantness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F9572-263C-5F49-8989-ACA577F18ABC}"/>
              </a:ext>
            </a:extLst>
          </p:cNvPr>
          <p:cNvSpPr txBox="1"/>
          <p:nvPr/>
        </p:nvSpPr>
        <p:spPr>
          <a:xfrm>
            <a:off x="5362166" y="5327132"/>
            <a:ext cx="2526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Disappointment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EA8C5D-B398-234E-A232-7806D80D06DB}"/>
              </a:ext>
            </a:extLst>
          </p:cNvPr>
          <p:cNvSpPr txBox="1"/>
          <p:nvPr/>
        </p:nvSpPr>
        <p:spPr>
          <a:xfrm>
            <a:off x="6711762" y="2241060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Curiosity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FDD67D-41E4-2D41-B74B-A367957F24B6}"/>
              </a:ext>
            </a:extLst>
          </p:cNvPr>
          <p:cNvSpPr txBox="1"/>
          <p:nvPr/>
        </p:nvSpPr>
        <p:spPr>
          <a:xfrm>
            <a:off x="7044221" y="4990164"/>
            <a:ext cx="1378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Surprise</a:t>
            </a:r>
          </a:p>
        </p:txBody>
      </p:sp>
    </p:spTree>
    <p:extLst>
      <p:ext uri="{BB962C8B-B14F-4D97-AF65-F5344CB8AC3E}">
        <p14:creationId xmlns:p14="http://schemas.microsoft.com/office/powerpoint/2010/main" val="892020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5A6FB-84B5-0948-9447-F667B25D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Surveys</a:t>
            </a:r>
          </a:p>
        </p:txBody>
      </p:sp>
      <p:pic>
        <p:nvPicPr>
          <p:cNvPr id="3" name="Picture 2" descr="Example survey question given to a student while interacting with Algebra Nation.&#10;&#10;A survey prompt shown to students during algebra nation. The text is as follows:&#10;&#10;Hi there! We hae a very quick question for you so that we can make Algebra Nation better. Please answer honestly. This isn't a quiz or a test and doesn't count for any sort of grade.&#10;&#10;How much do you agree with the statement below?&#10;&#10;We would like to know how you are doing. How content do you feel right now?&#10;&#10;Students can then answer between 1 and 5.">
            <a:extLst>
              <a:ext uri="{FF2B5EF4-FFF2-40B4-BE49-F238E27FC236}">
                <a16:creationId xmlns:a16="http://schemas.microsoft.com/office/drawing/2014/main" id="{122951F0-E248-1144-BB91-43A31648B80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32" y="1690688"/>
            <a:ext cx="8609136" cy="4537140"/>
          </a:xfrm>
          <a:prstGeom prst="rect">
            <a:avLst/>
          </a:prstGeom>
          <a:noFill/>
          <a:ln w="6350" cmpd="sng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00CA88-838F-DE49-B3D3-368303231AC2}"/>
              </a:ext>
            </a:extLst>
          </p:cNvPr>
          <p:cNvSpPr/>
          <p:nvPr/>
        </p:nvSpPr>
        <p:spPr>
          <a:xfrm>
            <a:off x="6851374" y="3896139"/>
            <a:ext cx="742122" cy="251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2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0C3B-C6D8-C740-AC59-75FB1527D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Affective States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0CEB2-4AA3-684E-98C4-AFDFC09D9C4E}"/>
              </a:ext>
            </a:extLst>
          </p:cNvPr>
          <p:cNvSpPr txBox="1"/>
          <p:nvPr/>
        </p:nvSpPr>
        <p:spPr>
          <a:xfrm>
            <a:off x="5268998" y="2028428"/>
            <a:ext cx="134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Hopefulness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8B0B4-22F6-CB4B-917F-470C14C54582}"/>
              </a:ext>
            </a:extLst>
          </p:cNvPr>
          <p:cNvSpPr txBox="1"/>
          <p:nvPr/>
        </p:nvSpPr>
        <p:spPr>
          <a:xfrm>
            <a:off x="6523681" y="2961176"/>
            <a:ext cx="89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Arousal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ADC98A-83C5-DE4C-AFD8-D05F125478E6}"/>
              </a:ext>
            </a:extLst>
          </p:cNvPr>
          <p:cNvSpPr txBox="1"/>
          <p:nvPr/>
        </p:nvSpPr>
        <p:spPr>
          <a:xfrm>
            <a:off x="5104946" y="2807152"/>
            <a:ext cx="71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Relief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0AC1C-1A2D-A546-A83F-6BA90FAFF390}"/>
              </a:ext>
            </a:extLst>
          </p:cNvPr>
          <p:cNvSpPr txBox="1"/>
          <p:nvPr/>
        </p:nvSpPr>
        <p:spPr>
          <a:xfrm>
            <a:off x="5735985" y="373907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Mind Wandering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7C913-00CE-8F42-97EC-2B7A7265E824}"/>
              </a:ext>
            </a:extLst>
          </p:cNvPr>
          <p:cNvSpPr txBox="1"/>
          <p:nvPr/>
        </p:nvSpPr>
        <p:spPr>
          <a:xfrm>
            <a:off x="4195446" y="3638334"/>
            <a:ext cx="908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BF0C72-7317-1749-B42F-D866A9F7A233}"/>
              </a:ext>
            </a:extLst>
          </p:cNvPr>
          <p:cNvSpPr txBox="1"/>
          <p:nvPr/>
        </p:nvSpPr>
        <p:spPr>
          <a:xfrm>
            <a:off x="4331240" y="3150669"/>
            <a:ext cx="1129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A4B0C8-595A-0849-9023-5DB3CA2CD561}"/>
              </a:ext>
            </a:extLst>
          </p:cNvPr>
          <p:cNvSpPr txBox="1"/>
          <p:nvPr/>
        </p:nvSpPr>
        <p:spPr>
          <a:xfrm>
            <a:off x="5160585" y="4369491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Sadness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92841-232E-704F-9029-FC562656FCF9}"/>
              </a:ext>
            </a:extLst>
          </p:cNvPr>
          <p:cNvSpPr txBox="1"/>
          <p:nvPr/>
        </p:nvSpPr>
        <p:spPr>
          <a:xfrm>
            <a:off x="6101214" y="3379486"/>
            <a:ext cx="1213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Frustration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BF4708-84A7-5F40-946A-A83CB3C63D15}"/>
              </a:ext>
            </a:extLst>
          </p:cNvPr>
          <p:cNvSpPr txBox="1"/>
          <p:nvPr/>
        </p:nvSpPr>
        <p:spPr>
          <a:xfrm>
            <a:off x="4649769" y="4046900"/>
            <a:ext cx="1352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899E2-4760-F14D-8842-B065CB32C7FA}"/>
              </a:ext>
            </a:extLst>
          </p:cNvPr>
          <p:cNvSpPr txBox="1"/>
          <p:nvPr/>
        </p:nvSpPr>
        <p:spPr>
          <a:xfrm>
            <a:off x="5104093" y="3508752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9C7620-C197-7B4C-AA49-C33CA19BFC75}"/>
              </a:ext>
            </a:extLst>
          </p:cNvPr>
          <p:cNvSpPr txBox="1"/>
          <p:nvPr/>
        </p:nvSpPr>
        <p:spPr>
          <a:xfrm>
            <a:off x="5917137" y="2679468"/>
            <a:ext cx="10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Boredom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FD3B8-8366-5C4F-883D-58384C320EEF}"/>
              </a:ext>
            </a:extLst>
          </p:cNvPr>
          <p:cNvSpPr txBox="1"/>
          <p:nvPr/>
        </p:nvSpPr>
        <p:spPr>
          <a:xfrm>
            <a:off x="4667694" y="2359114"/>
            <a:ext cx="143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Contentment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72C134-5934-424B-AD95-51A2ED34D4ED}"/>
              </a:ext>
            </a:extLst>
          </p:cNvPr>
          <p:cNvSpPr txBox="1"/>
          <p:nvPr/>
        </p:nvSpPr>
        <p:spPr>
          <a:xfrm>
            <a:off x="6100266" y="418482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Happiness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391EB-DBCA-D545-B08D-59E665D5E470}"/>
              </a:ext>
            </a:extLst>
          </p:cNvPr>
          <p:cNvSpPr txBox="1"/>
          <p:nvPr/>
        </p:nvSpPr>
        <p:spPr>
          <a:xfrm>
            <a:off x="5942997" y="4659765"/>
            <a:ext cx="88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Anxiety</a:t>
            </a:r>
          </a:p>
        </p:txBody>
      </p:sp>
      <p:pic>
        <p:nvPicPr>
          <p:cNvPr id="21" name="Graphic 20" descr="Grinning face with no fill">
            <a:extLst>
              <a:ext uri="{FF2B5EF4-FFF2-40B4-BE49-F238E27FC236}">
                <a16:creationId xmlns:a16="http://schemas.microsoft.com/office/drawing/2014/main" id="{3408A0EF-308E-9A4D-A24F-5C4B9A82E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9252" y="1444714"/>
            <a:ext cx="914400" cy="914400"/>
          </a:xfrm>
          <a:prstGeom prst="rect">
            <a:avLst/>
          </a:prstGeom>
        </p:spPr>
      </p:pic>
      <p:pic>
        <p:nvPicPr>
          <p:cNvPr id="23" name="Graphic 22" descr="Worried face with no fill">
            <a:extLst>
              <a:ext uri="{FF2B5EF4-FFF2-40B4-BE49-F238E27FC236}">
                <a16:creationId xmlns:a16="http://schemas.microsoft.com/office/drawing/2014/main" id="{502DCC3F-46BF-1049-B517-819418DF3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3391" y="144471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CCDEFF-4F05-344C-BC36-CE1D196F1AC7}"/>
              </a:ext>
            </a:extLst>
          </p:cNvPr>
          <p:cNvSpPr txBox="1"/>
          <p:nvPr/>
        </p:nvSpPr>
        <p:spPr>
          <a:xfrm>
            <a:off x="4521114" y="4776832"/>
            <a:ext cx="139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Pleasantness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F9572-263C-5F49-8989-ACA577F18ABC}"/>
              </a:ext>
            </a:extLst>
          </p:cNvPr>
          <p:cNvSpPr txBox="1"/>
          <p:nvPr/>
        </p:nvSpPr>
        <p:spPr>
          <a:xfrm>
            <a:off x="5383980" y="5146164"/>
            <a:ext cx="16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Disappointment</a:t>
            </a:r>
          </a:p>
        </p:txBody>
      </p:sp>
    </p:spTree>
    <p:extLst>
      <p:ext uri="{BB962C8B-B14F-4D97-AF65-F5344CB8AC3E}">
        <p14:creationId xmlns:p14="http://schemas.microsoft.com/office/powerpoint/2010/main" val="62146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22 -0.02246 L -0.26003 0.05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47" y="37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33333E-6 L -0.2168 0.075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46" y="375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111E-6 L -0.22175 0.074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94" y="37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0.26731 -0.0381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92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39948 -0.0423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4" y="-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81481E-6 L -0.34557 0.1203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601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0.24557 -0.0081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9" y="-41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781 0.00486 " pathEditMode="relative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604 -0.05972 " pathEditMode="relative" ptsTypes="AA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802 0.04884 " pathEditMode="relative" ptsTypes="AA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612 0.03843 " pathEditMode="relative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96296E-6 L -0.31836 0.0863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24" y="430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-0.14453 0.2319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27" y="115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-0.21041 0.3111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1555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995 L -0.19544 0.1752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87" y="82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896 0.01019 " pathEditMode="relative" ptsTypes="AA">
                                      <p:cBhvr>
                                        <p:cTn id="3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6548-7D9D-8E44-B8F6-6498E197C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5D93E8-DF1C-B741-B429-91D65EFEB8E0}"/>
              </a:ext>
            </a:extLst>
          </p:cNvPr>
          <p:cNvGrpSpPr/>
          <p:nvPr/>
        </p:nvGrpSpPr>
        <p:grpSpPr>
          <a:xfrm>
            <a:off x="4790661" y="818322"/>
            <a:ext cx="2610678" cy="2610678"/>
            <a:chOff x="4790661" y="818322"/>
            <a:chExt cx="2610678" cy="2610678"/>
          </a:xfrm>
        </p:grpSpPr>
        <p:pic>
          <p:nvPicPr>
            <p:cNvPr id="4" name="Graphic 3" descr="Monitor">
              <a:extLst>
                <a:ext uri="{FF2B5EF4-FFF2-40B4-BE49-F238E27FC236}">
                  <a16:creationId xmlns:a16="http://schemas.microsoft.com/office/drawing/2014/main" id="{1E292863-FF95-4C40-AE3F-555BBFC43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0661" y="818322"/>
              <a:ext cx="2610678" cy="2610678"/>
            </a:xfrm>
            <a:prstGeom prst="rect">
              <a:avLst/>
            </a:prstGeom>
          </p:spPr>
        </p:pic>
        <p:pic>
          <p:nvPicPr>
            <p:cNvPr id="5" name="Picture 4" descr="Algebra Nation banner">
              <a:extLst>
                <a:ext uri="{FF2B5EF4-FFF2-40B4-BE49-F238E27FC236}">
                  <a16:creationId xmlns:a16="http://schemas.microsoft.com/office/drawing/2014/main" id="{394FB30C-287F-C14D-98E0-58DDD8B4B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005" y="1539101"/>
              <a:ext cx="715990" cy="93078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E1A0FCA-63E6-5846-9765-AA82A2DA5066}"/>
              </a:ext>
            </a:extLst>
          </p:cNvPr>
          <p:cNvSpPr txBox="1"/>
          <p:nvPr/>
        </p:nvSpPr>
        <p:spPr>
          <a:xfrm>
            <a:off x="5254125" y="759901"/>
            <a:ext cx="169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69,174 students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22280B-83E3-ED4C-B107-274F1FB4405A}"/>
              </a:ext>
            </a:extLst>
          </p:cNvPr>
          <p:cNvCxnSpPr>
            <a:stCxn id="4" idx="2"/>
          </p:cNvCxnSpPr>
          <p:nvPr/>
        </p:nvCxnSpPr>
        <p:spPr>
          <a:xfrm flipH="1">
            <a:off x="4240696" y="3429000"/>
            <a:ext cx="1855304" cy="6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1BDBC0-AC5E-5A4D-A2CC-1746E0DE2772}"/>
              </a:ext>
            </a:extLst>
          </p:cNvPr>
          <p:cNvCxnSpPr>
            <a:stCxn id="4" idx="2"/>
          </p:cNvCxnSpPr>
          <p:nvPr/>
        </p:nvCxnSpPr>
        <p:spPr>
          <a:xfrm>
            <a:off x="6096000" y="3429000"/>
            <a:ext cx="1696278" cy="67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phic 11" descr="Cursor">
            <a:extLst>
              <a:ext uri="{FF2B5EF4-FFF2-40B4-BE49-F238E27FC236}">
                <a16:creationId xmlns:a16="http://schemas.microsoft.com/office/drawing/2014/main" id="{08AFF3BB-8831-AE4D-AF8A-A6EFAD82F2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78696" y="4323522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3FDC3C-3E09-6248-9A6D-4F8AB2E2F930}"/>
              </a:ext>
            </a:extLst>
          </p:cNvPr>
          <p:cNvSpPr txBox="1"/>
          <p:nvPr/>
        </p:nvSpPr>
        <p:spPr>
          <a:xfrm>
            <a:off x="2986212" y="5477154"/>
            <a:ext cx="218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Interaction Click Data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198C32D-C7C6-B34F-A981-A5A893290CEA}"/>
              </a:ext>
            </a:extLst>
          </p:cNvPr>
          <p:cNvGrpSpPr/>
          <p:nvPr/>
        </p:nvGrpSpPr>
        <p:grpSpPr>
          <a:xfrm>
            <a:off x="6601859" y="3987176"/>
            <a:ext cx="2979462" cy="1378213"/>
            <a:chOff x="3262312" y="1271587"/>
            <a:chExt cx="3683794" cy="1700213"/>
          </a:xfrm>
        </p:grpSpPr>
        <p:pic>
          <p:nvPicPr>
            <p:cNvPr id="14" name="Graphic 13" descr="Thought bubble">
              <a:extLst>
                <a:ext uri="{FF2B5EF4-FFF2-40B4-BE49-F238E27FC236}">
                  <a16:creationId xmlns:a16="http://schemas.microsoft.com/office/drawing/2014/main" id="{E3EA089D-D3BB-AB41-824A-49F3AC1BC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45893" y="1271587"/>
              <a:ext cx="1700213" cy="1700213"/>
            </a:xfrm>
            <a:prstGeom prst="rect">
              <a:avLst/>
            </a:prstGeom>
          </p:spPr>
        </p:pic>
        <p:pic>
          <p:nvPicPr>
            <p:cNvPr id="15" name="Graphic 14" descr="Grinning face with solid fill">
              <a:extLst>
                <a:ext uri="{FF2B5EF4-FFF2-40B4-BE49-F238E27FC236}">
                  <a16:creationId xmlns:a16="http://schemas.microsoft.com/office/drawing/2014/main" id="{F0258B98-193A-E346-B3D8-6D4943D6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6436" y="1609723"/>
              <a:ext cx="619128" cy="619128"/>
            </a:xfrm>
            <a:prstGeom prst="rect">
              <a:avLst/>
            </a:prstGeom>
          </p:spPr>
        </p:pic>
        <p:pic>
          <p:nvPicPr>
            <p:cNvPr id="16" name="Graphic 15" descr="Thought bubble">
              <a:extLst>
                <a:ext uri="{FF2B5EF4-FFF2-40B4-BE49-F238E27FC236}">
                  <a16:creationId xmlns:a16="http://schemas.microsoft.com/office/drawing/2014/main" id="{EB62430F-876E-B447-9D61-5DFA445D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62312" y="1271587"/>
              <a:ext cx="1700213" cy="1700213"/>
            </a:xfrm>
            <a:prstGeom prst="rect">
              <a:avLst/>
            </a:prstGeom>
            <a:scene3d>
              <a:camera prst="orthographicFront">
                <a:rot lat="0" lon="10799999" rev="0"/>
              </a:camera>
              <a:lightRig rig="threePt" dir="t"/>
            </a:scene3d>
          </p:spPr>
        </p:pic>
        <p:pic>
          <p:nvPicPr>
            <p:cNvPr id="17" name="Graphic 16" descr="Worried face with solid fill">
              <a:extLst>
                <a:ext uri="{FF2B5EF4-FFF2-40B4-BE49-F238E27FC236}">
                  <a16:creationId xmlns:a16="http://schemas.microsoft.com/office/drawing/2014/main" id="{DA24D045-1F2B-194A-A0B2-08E44AAC9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69519" y="1609723"/>
              <a:ext cx="652463" cy="652463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19F5F0B-C335-0446-9DF4-F7483D942FFC}"/>
              </a:ext>
            </a:extLst>
          </p:cNvPr>
          <p:cNvSpPr txBox="1"/>
          <p:nvPr/>
        </p:nvSpPr>
        <p:spPr>
          <a:xfrm>
            <a:off x="7513983" y="5477154"/>
            <a:ext cx="178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Affect Responses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54924-7E2C-BF45-B7AB-E8DA1B8815CF}"/>
              </a:ext>
            </a:extLst>
          </p:cNvPr>
          <p:cNvSpPr txBox="1"/>
          <p:nvPr/>
        </p:nvSpPr>
        <p:spPr>
          <a:xfrm rot="1440286">
            <a:off x="6522162" y="339743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D4043C-5F41-A840-A492-4AB2B38666F4}"/>
              </a:ext>
            </a:extLst>
          </p:cNvPr>
          <p:cNvSpPr txBox="1"/>
          <p:nvPr/>
        </p:nvSpPr>
        <p:spPr>
          <a:xfrm rot="20345843">
            <a:off x="4552686" y="3463475"/>
            <a:ext cx="95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8277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3379D-C23C-5B48-A278-2B83B9572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Building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26C950-3BDC-A54F-A200-8F9381A11C5C}"/>
              </a:ext>
            </a:extLst>
          </p:cNvPr>
          <p:cNvSpPr/>
          <p:nvPr/>
        </p:nvSpPr>
        <p:spPr>
          <a:xfrm>
            <a:off x="10055087" y="1881808"/>
            <a:ext cx="1298713" cy="8481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Survey #1</a:t>
            </a:r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01132B0E-5622-D444-9AB7-ADF1C58842A8}"/>
              </a:ext>
            </a:extLst>
          </p:cNvPr>
          <p:cNvSpPr/>
          <p:nvPr/>
        </p:nvSpPr>
        <p:spPr>
          <a:xfrm rot="16200000">
            <a:off x="5463209" y="-2329071"/>
            <a:ext cx="112644" cy="8309113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05185-96C9-EB4D-8428-6032D6DDFD27}"/>
              </a:ext>
            </a:extLst>
          </p:cNvPr>
          <p:cNvSpPr txBox="1"/>
          <p:nvPr/>
        </p:nvSpPr>
        <p:spPr>
          <a:xfrm>
            <a:off x="5247861" y="1431235"/>
            <a:ext cx="111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minutes</a:t>
            </a:r>
          </a:p>
        </p:txBody>
      </p:sp>
      <p:pic>
        <p:nvPicPr>
          <p:cNvPr id="11" name="Graphic 10" descr="Play">
            <a:extLst>
              <a:ext uri="{FF2B5EF4-FFF2-40B4-BE49-F238E27FC236}">
                <a16:creationId xmlns:a16="http://schemas.microsoft.com/office/drawing/2014/main" id="{C6E99448-B15A-8643-82AE-2F2B5B845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4365" y="1848678"/>
            <a:ext cx="914400" cy="914400"/>
          </a:xfrm>
          <a:prstGeom prst="rect">
            <a:avLst/>
          </a:prstGeom>
        </p:spPr>
      </p:pic>
      <p:pic>
        <p:nvPicPr>
          <p:cNvPr id="15" name="Graphic 14" descr="Beginning">
            <a:extLst>
              <a:ext uri="{FF2B5EF4-FFF2-40B4-BE49-F238E27FC236}">
                <a16:creationId xmlns:a16="http://schemas.microsoft.com/office/drawing/2014/main" id="{97A39AB0-5490-984D-9B29-C6C9D34FCD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6487" y="1848678"/>
            <a:ext cx="914400" cy="914400"/>
          </a:xfrm>
          <a:prstGeom prst="rect">
            <a:avLst/>
          </a:prstGeom>
        </p:spPr>
      </p:pic>
      <p:pic>
        <p:nvPicPr>
          <p:cNvPr id="19" name="Graphic 18" descr="Chat">
            <a:extLst>
              <a:ext uri="{FF2B5EF4-FFF2-40B4-BE49-F238E27FC236}">
                <a16:creationId xmlns:a16="http://schemas.microsoft.com/office/drawing/2014/main" id="{E860E00A-2F21-5B43-9C0D-6232DCA848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6070" y="1848678"/>
            <a:ext cx="914400" cy="914400"/>
          </a:xfrm>
          <a:prstGeom prst="rect">
            <a:avLst/>
          </a:prstGeom>
        </p:spPr>
      </p:pic>
      <p:pic>
        <p:nvPicPr>
          <p:cNvPr id="21" name="Graphic 20" descr="Question mark">
            <a:extLst>
              <a:ext uri="{FF2B5EF4-FFF2-40B4-BE49-F238E27FC236}">
                <a16:creationId xmlns:a16="http://schemas.microsoft.com/office/drawing/2014/main" id="{E2F4F5BB-83CF-6D4A-873A-8E7BEE7F8A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35925" y="1848678"/>
            <a:ext cx="914400" cy="914400"/>
          </a:xfrm>
          <a:prstGeom prst="rect">
            <a:avLst/>
          </a:prstGeom>
        </p:spPr>
      </p:pic>
      <p:pic>
        <p:nvPicPr>
          <p:cNvPr id="22" name="Graphic 21" descr="Pause">
            <a:extLst>
              <a:ext uri="{FF2B5EF4-FFF2-40B4-BE49-F238E27FC236}">
                <a16:creationId xmlns:a16="http://schemas.microsoft.com/office/drawing/2014/main" id="{0D94520F-E0C8-A347-BA55-215F406A18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78765" y="1848678"/>
            <a:ext cx="914400" cy="914400"/>
          </a:xfrm>
          <a:prstGeom prst="rect">
            <a:avLst/>
          </a:prstGeom>
        </p:spPr>
      </p:pic>
      <p:pic>
        <p:nvPicPr>
          <p:cNvPr id="23" name="Graphic 22" descr="Play">
            <a:extLst>
              <a:ext uri="{FF2B5EF4-FFF2-40B4-BE49-F238E27FC236}">
                <a16:creationId xmlns:a16="http://schemas.microsoft.com/office/drawing/2014/main" id="{300A55BC-7DAF-0342-87BB-1A1882B22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6417" y="1848678"/>
            <a:ext cx="914400" cy="914400"/>
          </a:xfrm>
          <a:prstGeom prst="rect">
            <a:avLst/>
          </a:prstGeom>
        </p:spPr>
      </p:pic>
      <p:pic>
        <p:nvPicPr>
          <p:cNvPr id="24" name="Graphic 23" descr="Play">
            <a:extLst>
              <a:ext uri="{FF2B5EF4-FFF2-40B4-BE49-F238E27FC236}">
                <a16:creationId xmlns:a16="http://schemas.microsoft.com/office/drawing/2014/main" id="{9B7FB179-7E14-F742-8E58-EBABDCD27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331" y="1853030"/>
            <a:ext cx="914400" cy="914400"/>
          </a:xfrm>
          <a:prstGeom prst="rect">
            <a:avLst/>
          </a:prstGeom>
        </p:spPr>
      </p:pic>
      <p:pic>
        <p:nvPicPr>
          <p:cNvPr id="26" name="Graphic 25" descr="Play">
            <a:extLst>
              <a:ext uri="{FF2B5EF4-FFF2-40B4-BE49-F238E27FC236}">
                <a16:creationId xmlns:a16="http://schemas.microsoft.com/office/drawing/2014/main" id="{FE5A58B1-EA72-DA4B-BB25-50F338B58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4148" y="1851991"/>
            <a:ext cx="914400" cy="914400"/>
          </a:xfrm>
          <a:prstGeom prst="rect">
            <a:avLst/>
          </a:prstGeom>
        </p:spPr>
      </p:pic>
      <p:pic>
        <p:nvPicPr>
          <p:cNvPr id="27" name="Graphic 26" descr="Question mark">
            <a:extLst>
              <a:ext uri="{FF2B5EF4-FFF2-40B4-BE49-F238E27FC236}">
                <a16:creationId xmlns:a16="http://schemas.microsoft.com/office/drawing/2014/main" id="{BC0FEF6E-C2EF-8A49-9F95-6F2D41DDC6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77742" y="1848678"/>
            <a:ext cx="914400" cy="914400"/>
          </a:xfrm>
          <a:prstGeom prst="rect">
            <a:avLst/>
          </a:prstGeom>
        </p:spPr>
      </p:pic>
      <p:sp>
        <p:nvSpPr>
          <p:cNvPr id="28" name="Down Arrow 27">
            <a:extLst>
              <a:ext uri="{FF2B5EF4-FFF2-40B4-BE49-F238E27FC236}">
                <a16:creationId xmlns:a16="http://schemas.microsoft.com/office/drawing/2014/main" id="{74B5E37B-9621-5B4E-BB42-69582E77F8DE}"/>
              </a:ext>
            </a:extLst>
          </p:cNvPr>
          <p:cNvSpPr/>
          <p:nvPr/>
        </p:nvSpPr>
        <p:spPr>
          <a:xfrm>
            <a:off x="5519531" y="3381799"/>
            <a:ext cx="576469" cy="70236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1546DD01-0865-554A-B829-02014DB79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92486"/>
              </p:ext>
            </p:extLst>
          </p:nvPr>
        </p:nvGraphicFramePr>
        <p:xfrm>
          <a:off x="1298712" y="4698533"/>
          <a:ext cx="9988825" cy="914400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1426975">
                  <a:extLst>
                    <a:ext uri="{9D8B030D-6E8A-4147-A177-3AD203B41FA5}">
                      <a16:colId xmlns:a16="http://schemas.microsoft.com/office/drawing/2014/main" val="971705103"/>
                    </a:ext>
                  </a:extLst>
                </a:gridCol>
                <a:gridCol w="1426975">
                  <a:extLst>
                    <a:ext uri="{9D8B030D-6E8A-4147-A177-3AD203B41FA5}">
                      <a16:colId xmlns:a16="http://schemas.microsoft.com/office/drawing/2014/main" val="4090475548"/>
                    </a:ext>
                  </a:extLst>
                </a:gridCol>
                <a:gridCol w="1426975">
                  <a:extLst>
                    <a:ext uri="{9D8B030D-6E8A-4147-A177-3AD203B41FA5}">
                      <a16:colId xmlns:a16="http://schemas.microsoft.com/office/drawing/2014/main" val="401791242"/>
                    </a:ext>
                  </a:extLst>
                </a:gridCol>
                <a:gridCol w="1426975">
                  <a:extLst>
                    <a:ext uri="{9D8B030D-6E8A-4147-A177-3AD203B41FA5}">
                      <a16:colId xmlns:a16="http://schemas.microsoft.com/office/drawing/2014/main" val="3553213466"/>
                    </a:ext>
                  </a:extLst>
                </a:gridCol>
                <a:gridCol w="1426975">
                  <a:extLst>
                    <a:ext uri="{9D8B030D-6E8A-4147-A177-3AD203B41FA5}">
                      <a16:colId xmlns:a16="http://schemas.microsoft.com/office/drawing/2014/main" val="3360503943"/>
                    </a:ext>
                  </a:extLst>
                </a:gridCol>
                <a:gridCol w="1426975">
                  <a:extLst>
                    <a:ext uri="{9D8B030D-6E8A-4147-A177-3AD203B41FA5}">
                      <a16:colId xmlns:a16="http://schemas.microsoft.com/office/drawing/2014/main" val="2129884521"/>
                    </a:ext>
                  </a:extLst>
                </a:gridCol>
                <a:gridCol w="1426975">
                  <a:extLst>
                    <a:ext uri="{9D8B030D-6E8A-4147-A177-3AD203B41FA5}">
                      <a16:colId xmlns:a16="http://schemas.microsoft.com/office/drawing/2014/main" val="454118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Survey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Pause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Rewind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Forward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Quiz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7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160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01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15CC-8640-1D42-9DAE-981678D8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276AF-1B90-A34A-99E0-39E336669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for positive and negative states</a:t>
            </a:r>
          </a:p>
          <a:p>
            <a:r>
              <a:rPr lang="en-US" dirty="0"/>
              <a:t>Bayesian Ridge Regression</a:t>
            </a:r>
          </a:p>
          <a:p>
            <a:r>
              <a:rPr lang="en-US" dirty="0"/>
              <a:t>10-fold student-level cross validation</a:t>
            </a:r>
          </a:p>
          <a:p>
            <a:r>
              <a:rPr lang="en-US" dirty="0"/>
              <a:t>Results are:</a:t>
            </a:r>
          </a:p>
          <a:p>
            <a:pPr lvl="1"/>
            <a:r>
              <a:rPr lang="en-US" dirty="0"/>
              <a:t>Evaluated using Spearman correlation</a:t>
            </a:r>
          </a:p>
          <a:p>
            <a:pPr lvl="1"/>
            <a:r>
              <a:rPr lang="en-US" dirty="0"/>
              <a:t>Averaged across folds</a:t>
            </a:r>
          </a:p>
        </p:txBody>
      </p:sp>
    </p:spTree>
    <p:extLst>
      <p:ext uri="{BB962C8B-B14F-4D97-AF65-F5344CB8AC3E}">
        <p14:creationId xmlns:p14="http://schemas.microsoft.com/office/powerpoint/2010/main" val="1449517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F434B-B2C9-7B45-A1DF-34CC8D3C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Generalizability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7E9016-65B9-5E46-B1E5-F089DA58BD80}"/>
              </a:ext>
            </a:extLst>
          </p:cNvPr>
          <p:cNvGrpSpPr/>
          <p:nvPr/>
        </p:nvGrpSpPr>
        <p:grpSpPr>
          <a:xfrm>
            <a:off x="5043629" y="1773331"/>
            <a:ext cx="1210982" cy="1207322"/>
            <a:chOff x="3467100" y="2971800"/>
            <a:chExt cx="3095455" cy="3086100"/>
          </a:xfrm>
        </p:grpSpPr>
        <p:pic>
          <p:nvPicPr>
            <p:cNvPr id="8" name="Graphic 7" descr="Person eating">
              <a:extLst>
                <a:ext uri="{FF2B5EF4-FFF2-40B4-BE49-F238E27FC236}">
                  <a16:creationId xmlns:a16="http://schemas.microsoft.com/office/drawing/2014/main" id="{101A791E-C68E-5E47-BC25-4904678DD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F9403B-E5B1-444E-8795-20484E2E2FA4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CC7CEF3-511D-E24F-B72D-F79688F8D692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365538-A1EC-B046-90F2-2CE561BF9FD7}"/>
              </a:ext>
            </a:extLst>
          </p:cNvPr>
          <p:cNvGrpSpPr/>
          <p:nvPr/>
        </p:nvGrpSpPr>
        <p:grpSpPr>
          <a:xfrm>
            <a:off x="2788406" y="3890414"/>
            <a:ext cx="1210982" cy="1207322"/>
            <a:chOff x="3467100" y="2971800"/>
            <a:chExt cx="3095455" cy="3086100"/>
          </a:xfrm>
        </p:grpSpPr>
        <p:pic>
          <p:nvPicPr>
            <p:cNvPr id="36" name="Graphic 35" descr="Person eating">
              <a:extLst>
                <a:ext uri="{FF2B5EF4-FFF2-40B4-BE49-F238E27FC236}">
                  <a16:creationId xmlns:a16="http://schemas.microsoft.com/office/drawing/2014/main" id="{2B87C064-24B0-8740-ACDA-9EFB4F27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AD7EC4F-7E68-A544-9428-930AB7D248BC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1E7BB55-8806-9E47-B15F-DD972CF7EAD9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093F0A-0A9B-E74F-9454-7EF6E5795C60}"/>
              </a:ext>
            </a:extLst>
          </p:cNvPr>
          <p:cNvSpPr txBox="1"/>
          <p:nvPr/>
        </p:nvSpPr>
        <p:spPr>
          <a:xfrm rot="16200000">
            <a:off x="1084520" y="2192326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2467E8-E329-7547-88D6-AE48F33F7A6D}"/>
              </a:ext>
            </a:extLst>
          </p:cNvPr>
          <p:cNvSpPr txBox="1"/>
          <p:nvPr/>
        </p:nvSpPr>
        <p:spPr>
          <a:xfrm rot="16200000">
            <a:off x="1127123" y="4222131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2ECF57-771B-064C-B308-D865AA15D83C}"/>
              </a:ext>
            </a:extLst>
          </p:cNvPr>
          <p:cNvCxnSpPr>
            <a:stCxn id="8" idx="2"/>
            <a:endCxn id="36" idx="0"/>
          </p:cNvCxnSpPr>
          <p:nvPr/>
        </p:nvCxnSpPr>
        <p:spPr>
          <a:xfrm flipH="1">
            <a:off x="3392067" y="2980653"/>
            <a:ext cx="2255223" cy="9097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79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Icon image of student sitting at a desk with thought bubbles showing various emotional expressions">
            <a:extLst>
              <a:ext uri="{FF2B5EF4-FFF2-40B4-BE49-F238E27FC236}">
                <a16:creationId xmlns:a16="http://schemas.microsoft.com/office/drawing/2014/main" id="{02EFD642-F703-884C-9976-669DEF82CB84}"/>
              </a:ext>
            </a:extLst>
          </p:cNvPr>
          <p:cNvGrpSpPr/>
          <p:nvPr/>
        </p:nvGrpSpPr>
        <p:grpSpPr>
          <a:xfrm>
            <a:off x="2954675" y="926171"/>
            <a:ext cx="5116559" cy="4593671"/>
            <a:chOff x="2954675" y="926171"/>
            <a:chExt cx="5116559" cy="459367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9DE4F1C-604B-5D44-A985-33E81C4FF586}"/>
                </a:ext>
              </a:extLst>
            </p:cNvPr>
            <p:cNvGrpSpPr/>
            <p:nvPr/>
          </p:nvGrpSpPr>
          <p:grpSpPr>
            <a:xfrm>
              <a:off x="5333440" y="949618"/>
              <a:ext cx="1700213" cy="1700213"/>
              <a:chOff x="5245893" y="1271587"/>
              <a:chExt cx="1700213" cy="1700213"/>
            </a:xfrm>
          </p:grpSpPr>
          <p:pic>
            <p:nvPicPr>
              <p:cNvPr id="5" name="Graphic 4" descr="Thought bubble">
                <a:extLst>
                  <a:ext uri="{FF2B5EF4-FFF2-40B4-BE49-F238E27FC236}">
                    <a16:creationId xmlns:a16="http://schemas.microsoft.com/office/drawing/2014/main" id="{1C52BD31-F5D9-874C-8FBE-729C91338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45893" y="1271587"/>
                <a:ext cx="1700213" cy="1700213"/>
              </a:xfrm>
              <a:prstGeom prst="rect">
                <a:avLst/>
              </a:prstGeom>
            </p:spPr>
          </p:pic>
          <p:pic>
            <p:nvPicPr>
              <p:cNvPr id="9" name="Graphic 8" descr="Grinning face with solid fill">
                <a:extLst>
                  <a:ext uri="{FF2B5EF4-FFF2-40B4-BE49-F238E27FC236}">
                    <a16:creationId xmlns:a16="http://schemas.microsoft.com/office/drawing/2014/main" id="{ECDFC309-9E8C-6E49-8DC1-83C6A48C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86436" y="1609723"/>
                <a:ext cx="619128" cy="619128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8889B2A-0B51-2848-B14A-1613DB3924F2}"/>
                </a:ext>
              </a:extLst>
            </p:cNvPr>
            <p:cNvGrpSpPr/>
            <p:nvPr/>
          </p:nvGrpSpPr>
          <p:grpSpPr>
            <a:xfrm rot="19256383">
              <a:off x="2954675" y="2099975"/>
              <a:ext cx="1700213" cy="1700213"/>
              <a:chOff x="3262312" y="1271587"/>
              <a:chExt cx="1700213" cy="1700213"/>
            </a:xfrm>
          </p:grpSpPr>
          <p:pic>
            <p:nvPicPr>
              <p:cNvPr id="10" name="Graphic 9" descr="Thought bubble">
                <a:extLst>
                  <a:ext uri="{FF2B5EF4-FFF2-40B4-BE49-F238E27FC236}">
                    <a16:creationId xmlns:a16="http://schemas.microsoft.com/office/drawing/2014/main" id="{C3306C1D-8A6A-7C47-9710-3674EF9E26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62312" y="1271587"/>
                <a:ext cx="1700213" cy="1700213"/>
              </a:xfrm>
              <a:prstGeom prst="rect">
                <a:avLst/>
              </a:prstGeom>
              <a:scene3d>
                <a:camera prst="orthographicFront">
                  <a:rot lat="0" lon="10799999" rev="0"/>
                </a:camera>
                <a:lightRig rig="threePt" dir="t"/>
              </a:scene3d>
            </p:spPr>
          </p:pic>
          <p:pic>
            <p:nvPicPr>
              <p:cNvPr id="12" name="Graphic 11" descr="Worried face with solid fill">
                <a:extLst>
                  <a:ext uri="{FF2B5EF4-FFF2-40B4-BE49-F238E27FC236}">
                    <a16:creationId xmlns:a16="http://schemas.microsoft.com/office/drawing/2014/main" id="{C55AD256-10E5-A047-BC39-7408B892C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343617">
                <a:off x="3769519" y="1609723"/>
                <a:ext cx="652463" cy="652463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A163B8-EDF4-6E4F-AE04-583927EB59DD}"/>
                </a:ext>
              </a:extLst>
            </p:cNvPr>
            <p:cNvGrpSpPr/>
            <p:nvPr/>
          </p:nvGrpSpPr>
          <p:grpSpPr>
            <a:xfrm>
              <a:off x="4548272" y="2433742"/>
              <a:ext cx="3095455" cy="3086100"/>
              <a:chOff x="3467100" y="2971800"/>
              <a:chExt cx="3095455" cy="3086100"/>
            </a:xfrm>
          </p:grpSpPr>
          <p:pic>
            <p:nvPicPr>
              <p:cNvPr id="3" name="Graphic 2" descr="Person eating">
                <a:extLst>
                  <a:ext uri="{FF2B5EF4-FFF2-40B4-BE49-F238E27FC236}">
                    <a16:creationId xmlns:a16="http://schemas.microsoft.com/office/drawing/2014/main" id="{269D7CC6-4B01-1940-999A-5BC1746088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467100" y="2971800"/>
                <a:ext cx="3086100" cy="308610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A4EC32E-C64E-7544-860B-CD1A5EC23667}"/>
                  </a:ext>
                </a:extLst>
              </p:cNvPr>
              <p:cNvSpPr/>
              <p:nvPr/>
            </p:nvSpPr>
            <p:spPr>
              <a:xfrm>
                <a:off x="5529402" y="4166755"/>
                <a:ext cx="1033153" cy="629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A1AD295-C652-FD48-9267-BD5CBE6F70F0}"/>
                  </a:ext>
                </a:extLst>
              </p:cNvPr>
              <p:cNvSpPr/>
              <p:nvPr/>
            </p:nvSpPr>
            <p:spPr>
              <a:xfrm>
                <a:off x="4951826" y="3729096"/>
                <a:ext cx="560915" cy="613363"/>
              </a:xfrm>
              <a:custGeom>
                <a:avLst/>
                <a:gdLst>
                  <a:gd name="connsiteX0" fmla="*/ 169567 w 560915"/>
                  <a:gd name="connsiteY0" fmla="*/ 602074 h 613363"/>
                  <a:gd name="connsiteX1" fmla="*/ 169567 w 560915"/>
                  <a:gd name="connsiteY1" fmla="*/ 602074 h 613363"/>
                  <a:gd name="connsiteX2" fmla="*/ 233537 w 560915"/>
                  <a:gd name="connsiteY2" fmla="*/ 605837 h 613363"/>
                  <a:gd name="connsiteX3" fmla="*/ 278693 w 560915"/>
                  <a:gd name="connsiteY3" fmla="*/ 609600 h 613363"/>
                  <a:gd name="connsiteX4" fmla="*/ 361478 w 560915"/>
                  <a:gd name="connsiteY4" fmla="*/ 613363 h 613363"/>
                  <a:gd name="connsiteX5" fmla="*/ 493181 w 560915"/>
                  <a:gd name="connsiteY5" fmla="*/ 602074 h 613363"/>
                  <a:gd name="connsiteX6" fmla="*/ 504470 w 560915"/>
                  <a:gd name="connsiteY6" fmla="*/ 598311 h 613363"/>
                  <a:gd name="connsiteX7" fmla="*/ 515759 w 560915"/>
                  <a:gd name="connsiteY7" fmla="*/ 594548 h 613363"/>
                  <a:gd name="connsiteX8" fmla="*/ 538337 w 560915"/>
                  <a:gd name="connsiteY8" fmla="*/ 575734 h 613363"/>
                  <a:gd name="connsiteX9" fmla="*/ 549626 w 560915"/>
                  <a:gd name="connsiteY9" fmla="*/ 553156 h 613363"/>
                  <a:gd name="connsiteX10" fmla="*/ 560915 w 560915"/>
                  <a:gd name="connsiteY10" fmla="*/ 508000 h 613363"/>
                  <a:gd name="connsiteX11" fmla="*/ 557152 w 560915"/>
                  <a:gd name="connsiteY11" fmla="*/ 334904 h 613363"/>
                  <a:gd name="connsiteX12" fmla="*/ 542100 w 560915"/>
                  <a:gd name="connsiteY12" fmla="*/ 301037 h 613363"/>
                  <a:gd name="connsiteX13" fmla="*/ 538337 w 560915"/>
                  <a:gd name="connsiteY13" fmla="*/ 289748 h 613363"/>
                  <a:gd name="connsiteX14" fmla="*/ 523285 w 560915"/>
                  <a:gd name="connsiteY14" fmla="*/ 267171 h 613363"/>
                  <a:gd name="connsiteX15" fmla="*/ 515759 w 560915"/>
                  <a:gd name="connsiteY15" fmla="*/ 244593 h 613363"/>
                  <a:gd name="connsiteX16" fmla="*/ 511996 w 560915"/>
                  <a:gd name="connsiteY16" fmla="*/ 233304 h 613363"/>
                  <a:gd name="connsiteX17" fmla="*/ 500707 w 560915"/>
                  <a:gd name="connsiteY17" fmla="*/ 195674 h 613363"/>
                  <a:gd name="connsiteX18" fmla="*/ 493181 w 560915"/>
                  <a:gd name="connsiteY18" fmla="*/ 173097 h 613363"/>
                  <a:gd name="connsiteX19" fmla="*/ 485655 w 560915"/>
                  <a:gd name="connsiteY19" fmla="*/ 161808 h 613363"/>
                  <a:gd name="connsiteX20" fmla="*/ 474367 w 560915"/>
                  <a:gd name="connsiteY20" fmla="*/ 139230 h 613363"/>
                  <a:gd name="connsiteX21" fmla="*/ 463078 w 560915"/>
                  <a:gd name="connsiteY21" fmla="*/ 116652 h 613363"/>
                  <a:gd name="connsiteX22" fmla="*/ 451789 w 560915"/>
                  <a:gd name="connsiteY22" fmla="*/ 105363 h 613363"/>
                  <a:gd name="connsiteX23" fmla="*/ 436737 w 560915"/>
                  <a:gd name="connsiteY23" fmla="*/ 82785 h 613363"/>
                  <a:gd name="connsiteX24" fmla="*/ 432974 w 560915"/>
                  <a:gd name="connsiteY24" fmla="*/ 71497 h 613363"/>
                  <a:gd name="connsiteX25" fmla="*/ 410396 w 560915"/>
                  <a:gd name="connsiteY25" fmla="*/ 56445 h 613363"/>
                  <a:gd name="connsiteX26" fmla="*/ 399107 w 560915"/>
                  <a:gd name="connsiteY26" fmla="*/ 48919 h 613363"/>
                  <a:gd name="connsiteX27" fmla="*/ 387818 w 560915"/>
                  <a:gd name="connsiteY27" fmla="*/ 41393 h 613363"/>
                  <a:gd name="connsiteX28" fmla="*/ 376530 w 560915"/>
                  <a:gd name="connsiteY28" fmla="*/ 30104 h 613363"/>
                  <a:gd name="connsiteX29" fmla="*/ 342663 w 560915"/>
                  <a:gd name="connsiteY29" fmla="*/ 15052 h 613363"/>
                  <a:gd name="connsiteX30" fmla="*/ 244826 w 560915"/>
                  <a:gd name="connsiteY30" fmla="*/ 7526 h 613363"/>
                  <a:gd name="connsiteX31" fmla="*/ 199670 w 560915"/>
                  <a:gd name="connsiteY31" fmla="*/ 0 h 613363"/>
                  <a:gd name="connsiteX32" fmla="*/ 128174 w 560915"/>
                  <a:gd name="connsiteY32" fmla="*/ 3763 h 613363"/>
                  <a:gd name="connsiteX33" fmla="*/ 94307 w 560915"/>
                  <a:gd name="connsiteY33" fmla="*/ 22578 h 613363"/>
                  <a:gd name="connsiteX34" fmla="*/ 60441 w 560915"/>
                  <a:gd name="connsiteY34" fmla="*/ 45156 h 613363"/>
                  <a:gd name="connsiteX35" fmla="*/ 49152 w 560915"/>
                  <a:gd name="connsiteY35" fmla="*/ 52682 h 613363"/>
                  <a:gd name="connsiteX36" fmla="*/ 37863 w 560915"/>
                  <a:gd name="connsiteY36" fmla="*/ 60208 h 613363"/>
                  <a:gd name="connsiteX37" fmla="*/ 15285 w 560915"/>
                  <a:gd name="connsiteY37" fmla="*/ 71497 h 613363"/>
                  <a:gd name="connsiteX38" fmla="*/ 233 w 560915"/>
                  <a:gd name="connsiteY38" fmla="*/ 94074 h 613363"/>
                  <a:gd name="connsiteX39" fmla="*/ 7759 w 560915"/>
                  <a:gd name="connsiteY39" fmla="*/ 218252 h 613363"/>
                  <a:gd name="connsiteX40" fmla="*/ 15285 w 560915"/>
                  <a:gd name="connsiteY40" fmla="*/ 240830 h 613363"/>
                  <a:gd name="connsiteX41" fmla="*/ 22811 w 560915"/>
                  <a:gd name="connsiteY41" fmla="*/ 252119 h 613363"/>
                  <a:gd name="connsiteX42" fmla="*/ 26574 w 560915"/>
                  <a:gd name="connsiteY42" fmla="*/ 263408 h 613363"/>
                  <a:gd name="connsiteX43" fmla="*/ 34100 w 560915"/>
                  <a:gd name="connsiteY43" fmla="*/ 274697 h 613363"/>
                  <a:gd name="connsiteX44" fmla="*/ 45389 w 560915"/>
                  <a:gd name="connsiteY44" fmla="*/ 297274 h 613363"/>
                  <a:gd name="connsiteX45" fmla="*/ 67967 w 560915"/>
                  <a:gd name="connsiteY45" fmla="*/ 308563 h 613363"/>
                  <a:gd name="connsiteX46" fmla="*/ 86781 w 560915"/>
                  <a:gd name="connsiteY46" fmla="*/ 312326 h 613363"/>
                  <a:gd name="connsiteX47" fmla="*/ 109359 w 560915"/>
                  <a:gd name="connsiteY47" fmla="*/ 319852 h 613363"/>
                  <a:gd name="connsiteX48" fmla="*/ 120648 w 560915"/>
                  <a:gd name="connsiteY48" fmla="*/ 327378 h 613363"/>
                  <a:gd name="connsiteX49" fmla="*/ 139463 w 560915"/>
                  <a:gd name="connsiteY49" fmla="*/ 349956 h 613363"/>
                  <a:gd name="connsiteX50" fmla="*/ 143226 w 560915"/>
                  <a:gd name="connsiteY50" fmla="*/ 361245 h 613363"/>
                  <a:gd name="connsiteX51" fmla="*/ 158278 w 560915"/>
                  <a:gd name="connsiteY51" fmla="*/ 383823 h 613363"/>
                  <a:gd name="connsiteX52" fmla="*/ 165804 w 560915"/>
                  <a:gd name="connsiteY52" fmla="*/ 395111 h 613363"/>
                  <a:gd name="connsiteX53" fmla="*/ 173330 w 560915"/>
                  <a:gd name="connsiteY53" fmla="*/ 417689 h 613363"/>
                  <a:gd name="connsiteX54" fmla="*/ 180855 w 560915"/>
                  <a:gd name="connsiteY54" fmla="*/ 451556 h 613363"/>
                  <a:gd name="connsiteX55" fmla="*/ 177093 w 560915"/>
                  <a:gd name="connsiteY55" fmla="*/ 492948 h 613363"/>
                  <a:gd name="connsiteX56" fmla="*/ 169567 w 560915"/>
                  <a:gd name="connsiteY56" fmla="*/ 515526 h 613363"/>
                  <a:gd name="connsiteX57" fmla="*/ 158278 w 560915"/>
                  <a:gd name="connsiteY57" fmla="*/ 549393 h 613363"/>
                  <a:gd name="connsiteX58" fmla="*/ 154515 w 560915"/>
                  <a:gd name="connsiteY58" fmla="*/ 560682 h 613363"/>
                  <a:gd name="connsiteX59" fmla="*/ 150752 w 560915"/>
                  <a:gd name="connsiteY59" fmla="*/ 571971 h 613363"/>
                  <a:gd name="connsiteX60" fmla="*/ 169567 w 560915"/>
                  <a:gd name="connsiteY60" fmla="*/ 602074 h 61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60915" h="613363">
                    <a:moveTo>
                      <a:pt x="169567" y="602074"/>
                    </a:moveTo>
                    <a:lnTo>
                      <a:pt x="169567" y="602074"/>
                    </a:lnTo>
                    <a:lnTo>
                      <a:pt x="233537" y="605837"/>
                    </a:lnTo>
                    <a:cubicBezTo>
                      <a:pt x="248605" y="606876"/>
                      <a:pt x="263615" y="608713"/>
                      <a:pt x="278693" y="609600"/>
                    </a:cubicBezTo>
                    <a:cubicBezTo>
                      <a:pt x="306269" y="611222"/>
                      <a:pt x="333883" y="612109"/>
                      <a:pt x="361478" y="613363"/>
                    </a:cubicBezTo>
                    <a:cubicBezTo>
                      <a:pt x="478536" y="609326"/>
                      <a:pt x="436074" y="621110"/>
                      <a:pt x="493181" y="602074"/>
                    </a:cubicBezTo>
                    <a:lnTo>
                      <a:pt x="504470" y="598311"/>
                    </a:lnTo>
                    <a:cubicBezTo>
                      <a:pt x="508233" y="597057"/>
                      <a:pt x="512458" y="596748"/>
                      <a:pt x="515759" y="594548"/>
                    </a:cubicBezTo>
                    <a:cubicBezTo>
                      <a:pt x="531476" y="584071"/>
                      <a:pt x="523850" y="590221"/>
                      <a:pt x="538337" y="575734"/>
                    </a:cubicBezTo>
                    <a:cubicBezTo>
                      <a:pt x="552061" y="534563"/>
                      <a:pt x="530174" y="596924"/>
                      <a:pt x="549626" y="553156"/>
                    </a:cubicBezTo>
                    <a:cubicBezTo>
                      <a:pt x="557577" y="535266"/>
                      <a:pt x="557760" y="526933"/>
                      <a:pt x="560915" y="508000"/>
                    </a:cubicBezTo>
                    <a:cubicBezTo>
                      <a:pt x="559661" y="450301"/>
                      <a:pt x="560476" y="392520"/>
                      <a:pt x="557152" y="334904"/>
                    </a:cubicBezTo>
                    <a:cubicBezTo>
                      <a:pt x="555886" y="312955"/>
                      <a:pt x="549643" y="316122"/>
                      <a:pt x="542100" y="301037"/>
                    </a:cubicBezTo>
                    <a:cubicBezTo>
                      <a:pt x="540326" y="297489"/>
                      <a:pt x="540263" y="293215"/>
                      <a:pt x="538337" y="289748"/>
                    </a:cubicBezTo>
                    <a:cubicBezTo>
                      <a:pt x="533944" y="281841"/>
                      <a:pt x="526145" y="275752"/>
                      <a:pt x="523285" y="267171"/>
                    </a:cubicBezTo>
                    <a:lnTo>
                      <a:pt x="515759" y="244593"/>
                    </a:lnTo>
                    <a:cubicBezTo>
                      <a:pt x="514505" y="240830"/>
                      <a:pt x="512958" y="237152"/>
                      <a:pt x="511996" y="233304"/>
                    </a:cubicBezTo>
                    <a:cubicBezTo>
                      <a:pt x="506309" y="210556"/>
                      <a:pt x="509868" y="223158"/>
                      <a:pt x="500707" y="195674"/>
                    </a:cubicBezTo>
                    <a:cubicBezTo>
                      <a:pt x="500707" y="195673"/>
                      <a:pt x="493182" y="173098"/>
                      <a:pt x="493181" y="173097"/>
                    </a:cubicBezTo>
                    <a:lnTo>
                      <a:pt x="485655" y="161808"/>
                    </a:lnTo>
                    <a:cubicBezTo>
                      <a:pt x="476201" y="133440"/>
                      <a:pt x="488952" y="168401"/>
                      <a:pt x="474367" y="139230"/>
                    </a:cubicBezTo>
                    <a:cubicBezTo>
                      <a:pt x="465881" y="122259"/>
                      <a:pt x="476558" y="132828"/>
                      <a:pt x="463078" y="116652"/>
                    </a:cubicBezTo>
                    <a:cubicBezTo>
                      <a:pt x="459671" y="112564"/>
                      <a:pt x="455056" y="109564"/>
                      <a:pt x="451789" y="105363"/>
                    </a:cubicBezTo>
                    <a:cubicBezTo>
                      <a:pt x="446236" y="98223"/>
                      <a:pt x="439598" y="91366"/>
                      <a:pt x="436737" y="82785"/>
                    </a:cubicBezTo>
                    <a:cubicBezTo>
                      <a:pt x="435483" y="79022"/>
                      <a:pt x="435779" y="74301"/>
                      <a:pt x="432974" y="71497"/>
                    </a:cubicBezTo>
                    <a:cubicBezTo>
                      <a:pt x="426578" y="65101"/>
                      <a:pt x="417922" y="61462"/>
                      <a:pt x="410396" y="56445"/>
                    </a:cubicBezTo>
                    <a:lnTo>
                      <a:pt x="399107" y="48919"/>
                    </a:lnTo>
                    <a:cubicBezTo>
                      <a:pt x="395344" y="46410"/>
                      <a:pt x="391016" y="44591"/>
                      <a:pt x="387818" y="41393"/>
                    </a:cubicBezTo>
                    <a:cubicBezTo>
                      <a:pt x="384055" y="37630"/>
                      <a:pt x="380618" y="33511"/>
                      <a:pt x="376530" y="30104"/>
                    </a:cubicBezTo>
                    <a:cubicBezTo>
                      <a:pt x="367858" y="22877"/>
                      <a:pt x="353363" y="15765"/>
                      <a:pt x="342663" y="15052"/>
                    </a:cubicBezTo>
                    <a:cubicBezTo>
                      <a:pt x="302850" y="12398"/>
                      <a:pt x="282622" y="11505"/>
                      <a:pt x="244826" y="7526"/>
                    </a:cubicBezTo>
                    <a:cubicBezTo>
                      <a:pt x="214395" y="4323"/>
                      <a:pt x="222076" y="5601"/>
                      <a:pt x="199670" y="0"/>
                    </a:cubicBezTo>
                    <a:cubicBezTo>
                      <a:pt x="175838" y="1254"/>
                      <a:pt x="151941" y="1602"/>
                      <a:pt x="128174" y="3763"/>
                    </a:cubicBezTo>
                    <a:cubicBezTo>
                      <a:pt x="116670" y="4809"/>
                      <a:pt x="101107" y="18044"/>
                      <a:pt x="94307" y="22578"/>
                    </a:cubicBezTo>
                    <a:lnTo>
                      <a:pt x="60441" y="45156"/>
                    </a:lnTo>
                    <a:lnTo>
                      <a:pt x="49152" y="52682"/>
                    </a:lnTo>
                    <a:cubicBezTo>
                      <a:pt x="45389" y="55191"/>
                      <a:pt x="42153" y="58778"/>
                      <a:pt x="37863" y="60208"/>
                    </a:cubicBezTo>
                    <a:cubicBezTo>
                      <a:pt x="22284" y="65401"/>
                      <a:pt x="29874" y="61771"/>
                      <a:pt x="15285" y="71497"/>
                    </a:cubicBezTo>
                    <a:cubicBezTo>
                      <a:pt x="10268" y="79023"/>
                      <a:pt x="-79" y="85035"/>
                      <a:pt x="233" y="94074"/>
                    </a:cubicBezTo>
                    <a:cubicBezTo>
                      <a:pt x="1873" y="141625"/>
                      <a:pt x="-4505" y="177374"/>
                      <a:pt x="7759" y="218252"/>
                    </a:cubicBezTo>
                    <a:cubicBezTo>
                      <a:pt x="10039" y="225851"/>
                      <a:pt x="10885" y="234229"/>
                      <a:pt x="15285" y="240830"/>
                    </a:cubicBezTo>
                    <a:cubicBezTo>
                      <a:pt x="17794" y="244593"/>
                      <a:pt x="20788" y="248074"/>
                      <a:pt x="22811" y="252119"/>
                    </a:cubicBezTo>
                    <a:cubicBezTo>
                      <a:pt x="24585" y="255667"/>
                      <a:pt x="24800" y="259860"/>
                      <a:pt x="26574" y="263408"/>
                    </a:cubicBezTo>
                    <a:cubicBezTo>
                      <a:pt x="28597" y="267453"/>
                      <a:pt x="32077" y="270652"/>
                      <a:pt x="34100" y="274697"/>
                    </a:cubicBezTo>
                    <a:cubicBezTo>
                      <a:pt x="40221" y="286938"/>
                      <a:pt x="34605" y="286490"/>
                      <a:pt x="45389" y="297274"/>
                    </a:cubicBezTo>
                    <a:cubicBezTo>
                      <a:pt x="51521" y="303406"/>
                      <a:pt x="59805" y="306523"/>
                      <a:pt x="67967" y="308563"/>
                    </a:cubicBezTo>
                    <a:cubicBezTo>
                      <a:pt x="74172" y="310114"/>
                      <a:pt x="80611" y="310643"/>
                      <a:pt x="86781" y="312326"/>
                    </a:cubicBezTo>
                    <a:cubicBezTo>
                      <a:pt x="94435" y="314413"/>
                      <a:pt x="102758" y="315452"/>
                      <a:pt x="109359" y="319852"/>
                    </a:cubicBezTo>
                    <a:cubicBezTo>
                      <a:pt x="113122" y="322361"/>
                      <a:pt x="117174" y="324483"/>
                      <a:pt x="120648" y="327378"/>
                    </a:cubicBezTo>
                    <a:cubicBezTo>
                      <a:pt x="127781" y="333322"/>
                      <a:pt x="135234" y="341499"/>
                      <a:pt x="139463" y="349956"/>
                    </a:cubicBezTo>
                    <a:cubicBezTo>
                      <a:pt x="141237" y="353504"/>
                      <a:pt x="141300" y="357778"/>
                      <a:pt x="143226" y="361245"/>
                    </a:cubicBezTo>
                    <a:cubicBezTo>
                      <a:pt x="147619" y="369152"/>
                      <a:pt x="153261" y="376297"/>
                      <a:pt x="158278" y="383823"/>
                    </a:cubicBezTo>
                    <a:lnTo>
                      <a:pt x="165804" y="395111"/>
                    </a:lnTo>
                    <a:cubicBezTo>
                      <a:pt x="168313" y="402637"/>
                      <a:pt x="171406" y="409993"/>
                      <a:pt x="173330" y="417689"/>
                    </a:cubicBezTo>
                    <a:cubicBezTo>
                      <a:pt x="178644" y="438946"/>
                      <a:pt x="176079" y="427670"/>
                      <a:pt x="180855" y="451556"/>
                    </a:cubicBezTo>
                    <a:cubicBezTo>
                      <a:pt x="179601" y="465353"/>
                      <a:pt x="179500" y="479305"/>
                      <a:pt x="177093" y="492948"/>
                    </a:cubicBezTo>
                    <a:cubicBezTo>
                      <a:pt x="175714" y="500760"/>
                      <a:pt x="172076" y="508000"/>
                      <a:pt x="169567" y="515526"/>
                    </a:cubicBezTo>
                    <a:lnTo>
                      <a:pt x="158278" y="549393"/>
                    </a:lnTo>
                    <a:lnTo>
                      <a:pt x="154515" y="560682"/>
                    </a:lnTo>
                    <a:cubicBezTo>
                      <a:pt x="153261" y="564445"/>
                      <a:pt x="150752" y="568004"/>
                      <a:pt x="150752" y="571971"/>
                    </a:cubicBezTo>
                    <a:lnTo>
                      <a:pt x="169567" y="6020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408082E-1D9E-DC42-A7B7-20B58AE15AB8}"/>
                </a:ext>
              </a:extLst>
            </p:cNvPr>
            <p:cNvGrpSpPr/>
            <p:nvPr/>
          </p:nvGrpSpPr>
          <p:grpSpPr>
            <a:xfrm rot="1548939">
              <a:off x="6371021" y="1736214"/>
              <a:ext cx="1700213" cy="1700213"/>
              <a:chOff x="6724936" y="4252247"/>
              <a:chExt cx="1700213" cy="1700213"/>
            </a:xfrm>
          </p:grpSpPr>
          <p:pic>
            <p:nvPicPr>
              <p:cNvPr id="13" name="Graphic 12" descr="Thought bubble">
                <a:extLst>
                  <a:ext uri="{FF2B5EF4-FFF2-40B4-BE49-F238E27FC236}">
                    <a16:creationId xmlns:a16="http://schemas.microsoft.com/office/drawing/2014/main" id="{1958B198-CE8F-5C48-878C-EF87EE738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24936" y="4252247"/>
                <a:ext cx="1700213" cy="1700213"/>
              </a:xfrm>
              <a:prstGeom prst="rect">
                <a:avLst/>
              </a:prstGeom>
            </p:spPr>
          </p:pic>
          <p:pic>
            <p:nvPicPr>
              <p:cNvPr id="15" name="Graphic 14" descr="Neutral face with solid fill">
                <a:extLst>
                  <a:ext uri="{FF2B5EF4-FFF2-40B4-BE49-F238E27FC236}">
                    <a16:creationId xmlns:a16="http://schemas.microsoft.com/office/drawing/2014/main" id="{7BCB8E59-9478-CB41-97BA-7B029A13A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20051061">
                <a:off x="7228829" y="4572211"/>
                <a:ext cx="628233" cy="62823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2703B89-7B61-6B4A-8C5E-7E6915E06125}"/>
                </a:ext>
              </a:extLst>
            </p:cNvPr>
            <p:cNvGrpSpPr/>
            <p:nvPr/>
          </p:nvGrpSpPr>
          <p:grpSpPr>
            <a:xfrm>
              <a:off x="3581646" y="926171"/>
              <a:ext cx="1700213" cy="1700213"/>
              <a:chOff x="6636542" y="2228851"/>
              <a:chExt cx="1700213" cy="1700213"/>
            </a:xfrm>
          </p:grpSpPr>
          <p:pic>
            <p:nvPicPr>
              <p:cNvPr id="11" name="Graphic 10" descr="Thought bubble">
                <a:extLst>
                  <a:ext uri="{FF2B5EF4-FFF2-40B4-BE49-F238E27FC236}">
                    <a16:creationId xmlns:a16="http://schemas.microsoft.com/office/drawing/2014/main" id="{04294C80-1A79-0E46-8591-31F69B681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36542" y="2228851"/>
                <a:ext cx="1700213" cy="1700213"/>
              </a:xfrm>
              <a:prstGeom prst="rect">
                <a:avLst/>
              </a:prstGeom>
              <a:scene3d>
                <a:camera prst="orthographicFront">
                  <a:rot lat="0" lon="10799999" rev="0"/>
                </a:camera>
                <a:lightRig rig="threePt" dir="t"/>
              </a:scene3d>
            </p:spPr>
          </p:pic>
          <p:pic>
            <p:nvPicPr>
              <p:cNvPr id="19" name="Graphic 18" descr="In love face with solid fill">
                <a:extLst>
                  <a:ext uri="{FF2B5EF4-FFF2-40B4-BE49-F238E27FC236}">
                    <a16:creationId xmlns:a16="http://schemas.microsoft.com/office/drawing/2014/main" id="{4AA8AABE-BDC2-DB4C-B737-71F0A75CB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177084" y="2579946"/>
                <a:ext cx="619128" cy="6191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1362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F434B-B2C9-7B45-A1DF-34CC8D3C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Generalizability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7E9016-65B9-5E46-B1E5-F089DA58BD80}"/>
              </a:ext>
            </a:extLst>
          </p:cNvPr>
          <p:cNvGrpSpPr/>
          <p:nvPr/>
        </p:nvGrpSpPr>
        <p:grpSpPr>
          <a:xfrm>
            <a:off x="5043629" y="1773331"/>
            <a:ext cx="1210982" cy="1207322"/>
            <a:chOff x="3467100" y="2971800"/>
            <a:chExt cx="3095455" cy="3086100"/>
          </a:xfrm>
        </p:grpSpPr>
        <p:pic>
          <p:nvPicPr>
            <p:cNvPr id="8" name="Graphic 7" descr="Person eating">
              <a:extLst>
                <a:ext uri="{FF2B5EF4-FFF2-40B4-BE49-F238E27FC236}">
                  <a16:creationId xmlns:a16="http://schemas.microsoft.com/office/drawing/2014/main" id="{101A791E-C68E-5E47-BC25-4904678DD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F9403B-E5B1-444E-8795-20484E2E2FA4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CC7CEF3-511D-E24F-B72D-F79688F8D692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27D97A-BDFE-9947-A8CC-38B49ACBD476}"/>
              </a:ext>
            </a:extLst>
          </p:cNvPr>
          <p:cNvGrpSpPr/>
          <p:nvPr/>
        </p:nvGrpSpPr>
        <p:grpSpPr>
          <a:xfrm>
            <a:off x="3971081" y="3877348"/>
            <a:ext cx="1210982" cy="1207322"/>
            <a:chOff x="3467100" y="2971800"/>
            <a:chExt cx="3095455" cy="3086100"/>
          </a:xfrm>
        </p:grpSpPr>
        <p:pic>
          <p:nvPicPr>
            <p:cNvPr id="12" name="Graphic 11" descr="Person eating">
              <a:extLst>
                <a:ext uri="{FF2B5EF4-FFF2-40B4-BE49-F238E27FC236}">
                  <a16:creationId xmlns:a16="http://schemas.microsoft.com/office/drawing/2014/main" id="{0DEDBA91-FFFD-D649-82D0-205BBFF0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9DEF7-6ECE-0846-A232-EE56F2F69507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741F92C-92E3-A84A-B272-1001D3734187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093F0A-0A9B-E74F-9454-7EF6E5795C60}"/>
              </a:ext>
            </a:extLst>
          </p:cNvPr>
          <p:cNvSpPr txBox="1"/>
          <p:nvPr/>
        </p:nvSpPr>
        <p:spPr>
          <a:xfrm rot="16200000">
            <a:off x="1084520" y="2192326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2467E8-E329-7547-88D6-AE48F33F7A6D}"/>
              </a:ext>
            </a:extLst>
          </p:cNvPr>
          <p:cNvSpPr txBox="1"/>
          <p:nvPr/>
        </p:nvSpPr>
        <p:spPr>
          <a:xfrm rot="16200000">
            <a:off x="1127123" y="4222131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5E4ACD0-3BD7-C143-83F9-B3D525508E4D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flipH="1">
            <a:off x="4574742" y="2980653"/>
            <a:ext cx="1072548" cy="8966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161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F434B-B2C9-7B45-A1DF-34CC8D3C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Generalizability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7E9016-65B9-5E46-B1E5-F089DA58BD80}"/>
              </a:ext>
            </a:extLst>
          </p:cNvPr>
          <p:cNvGrpSpPr/>
          <p:nvPr/>
        </p:nvGrpSpPr>
        <p:grpSpPr>
          <a:xfrm>
            <a:off x="5043629" y="1773331"/>
            <a:ext cx="1210982" cy="1207322"/>
            <a:chOff x="3467100" y="2971800"/>
            <a:chExt cx="3095455" cy="3086100"/>
          </a:xfrm>
        </p:grpSpPr>
        <p:pic>
          <p:nvPicPr>
            <p:cNvPr id="8" name="Graphic 7" descr="Person eating">
              <a:extLst>
                <a:ext uri="{FF2B5EF4-FFF2-40B4-BE49-F238E27FC236}">
                  <a16:creationId xmlns:a16="http://schemas.microsoft.com/office/drawing/2014/main" id="{101A791E-C68E-5E47-BC25-4904678DD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F9403B-E5B1-444E-8795-20484E2E2FA4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CC7CEF3-511D-E24F-B72D-F79688F8D692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C22BF9-569E-BE42-8CEC-5EAD452349AE}"/>
              </a:ext>
            </a:extLst>
          </p:cNvPr>
          <p:cNvGrpSpPr/>
          <p:nvPr/>
        </p:nvGrpSpPr>
        <p:grpSpPr>
          <a:xfrm>
            <a:off x="5178403" y="3877348"/>
            <a:ext cx="1210982" cy="1207322"/>
            <a:chOff x="3467100" y="2971800"/>
            <a:chExt cx="3095455" cy="3086100"/>
          </a:xfrm>
        </p:grpSpPr>
        <p:pic>
          <p:nvPicPr>
            <p:cNvPr id="20" name="Graphic 19" descr="Person eating">
              <a:extLst>
                <a:ext uri="{FF2B5EF4-FFF2-40B4-BE49-F238E27FC236}">
                  <a16:creationId xmlns:a16="http://schemas.microsoft.com/office/drawing/2014/main" id="{208B2C27-648E-FA47-8417-C198FE1AF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D89DA8-BECA-4745-AF4B-5F2FBCE3763B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4C726DC-DB36-6E4D-AB4A-FDAE06C2B6A3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093F0A-0A9B-E74F-9454-7EF6E5795C60}"/>
              </a:ext>
            </a:extLst>
          </p:cNvPr>
          <p:cNvSpPr txBox="1"/>
          <p:nvPr/>
        </p:nvSpPr>
        <p:spPr>
          <a:xfrm rot="16200000">
            <a:off x="1084520" y="2192326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2467E8-E329-7547-88D6-AE48F33F7A6D}"/>
              </a:ext>
            </a:extLst>
          </p:cNvPr>
          <p:cNvSpPr txBox="1"/>
          <p:nvPr/>
        </p:nvSpPr>
        <p:spPr>
          <a:xfrm rot="16200000">
            <a:off x="1127123" y="4222131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B49F9B2-CB1B-EC40-9116-E6C91AB5E2BD}"/>
              </a:ext>
            </a:extLst>
          </p:cNvPr>
          <p:cNvCxnSpPr>
            <a:stCxn id="8" idx="2"/>
          </p:cNvCxnSpPr>
          <p:nvPr/>
        </p:nvCxnSpPr>
        <p:spPr>
          <a:xfrm>
            <a:off x="5647290" y="2980653"/>
            <a:ext cx="0" cy="9097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190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F434B-B2C9-7B45-A1DF-34CC8D3C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E28DE6-35AD-7E4E-ADB7-79FDB59B3044}"/>
              </a:ext>
            </a:extLst>
          </p:cNvPr>
          <p:cNvGrpSpPr/>
          <p:nvPr/>
        </p:nvGrpSpPr>
        <p:grpSpPr>
          <a:xfrm>
            <a:off x="6353758" y="3877348"/>
            <a:ext cx="1210982" cy="1207322"/>
            <a:chOff x="3467100" y="2971800"/>
            <a:chExt cx="3095455" cy="3086100"/>
          </a:xfrm>
        </p:grpSpPr>
        <p:pic>
          <p:nvPicPr>
            <p:cNvPr id="4" name="Graphic 3" descr="Person eating">
              <a:extLst>
                <a:ext uri="{FF2B5EF4-FFF2-40B4-BE49-F238E27FC236}">
                  <a16:creationId xmlns:a16="http://schemas.microsoft.com/office/drawing/2014/main" id="{881CA9E8-5ED6-6345-A322-E9564436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C122DC-90CF-BF42-928D-85E152B6374F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1C81A6A-6806-A44E-9138-37BE19B0E1EB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7E9016-65B9-5E46-B1E5-F089DA58BD80}"/>
              </a:ext>
            </a:extLst>
          </p:cNvPr>
          <p:cNvGrpSpPr/>
          <p:nvPr/>
        </p:nvGrpSpPr>
        <p:grpSpPr>
          <a:xfrm>
            <a:off x="5043629" y="1773331"/>
            <a:ext cx="1210982" cy="1207322"/>
            <a:chOff x="3467100" y="2971800"/>
            <a:chExt cx="3095455" cy="3086100"/>
          </a:xfrm>
        </p:grpSpPr>
        <p:pic>
          <p:nvPicPr>
            <p:cNvPr id="8" name="Graphic 7" descr="Person eating">
              <a:extLst>
                <a:ext uri="{FF2B5EF4-FFF2-40B4-BE49-F238E27FC236}">
                  <a16:creationId xmlns:a16="http://schemas.microsoft.com/office/drawing/2014/main" id="{101A791E-C68E-5E47-BC25-4904678DD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F9403B-E5B1-444E-8795-20484E2E2FA4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CC7CEF3-511D-E24F-B72D-F79688F8D692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093F0A-0A9B-E74F-9454-7EF6E5795C60}"/>
              </a:ext>
            </a:extLst>
          </p:cNvPr>
          <p:cNvSpPr txBox="1"/>
          <p:nvPr/>
        </p:nvSpPr>
        <p:spPr>
          <a:xfrm rot="16200000">
            <a:off x="1084520" y="2192326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2467E8-E329-7547-88D6-AE48F33F7A6D}"/>
              </a:ext>
            </a:extLst>
          </p:cNvPr>
          <p:cNvSpPr txBox="1"/>
          <p:nvPr/>
        </p:nvSpPr>
        <p:spPr>
          <a:xfrm rot="16200000">
            <a:off x="1127123" y="4222131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7A9D06F-3F1C-4F4E-8C55-2C26A0233D2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647290" y="2980653"/>
            <a:ext cx="1010702" cy="870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324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F434B-B2C9-7B45-A1DF-34CC8D3C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Generalizability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7E9016-65B9-5E46-B1E5-F089DA58BD80}"/>
              </a:ext>
            </a:extLst>
          </p:cNvPr>
          <p:cNvGrpSpPr/>
          <p:nvPr/>
        </p:nvGrpSpPr>
        <p:grpSpPr>
          <a:xfrm>
            <a:off x="5043629" y="1773331"/>
            <a:ext cx="1210982" cy="1207322"/>
            <a:chOff x="3467100" y="2971800"/>
            <a:chExt cx="3095455" cy="3086100"/>
          </a:xfrm>
        </p:grpSpPr>
        <p:pic>
          <p:nvPicPr>
            <p:cNvPr id="8" name="Graphic 7" descr="Person eating">
              <a:extLst>
                <a:ext uri="{FF2B5EF4-FFF2-40B4-BE49-F238E27FC236}">
                  <a16:creationId xmlns:a16="http://schemas.microsoft.com/office/drawing/2014/main" id="{101A791E-C68E-5E47-BC25-4904678DD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F9403B-E5B1-444E-8795-20484E2E2FA4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CC7CEF3-511D-E24F-B72D-F79688F8D692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A0A0FE-AA28-644A-BEE4-4D9157605A44}"/>
              </a:ext>
            </a:extLst>
          </p:cNvPr>
          <p:cNvGrpSpPr/>
          <p:nvPr/>
        </p:nvGrpSpPr>
        <p:grpSpPr>
          <a:xfrm>
            <a:off x="7593047" y="3890414"/>
            <a:ext cx="1210982" cy="1207322"/>
            <a:chOff x="3467100" y="2971800"/>
            <a:chExt cx="3095455" cy="3086100"/>
          </a:xfrm>
        </p:grpSpPr>
        <p:pic>
          <p:nvPicPr>
            <p:cNvPr id="16" name="Graphic 15" descr="Person eating">
              <a:extLst>
                <a:ext uri="{FF2B5EF4-FFF2-40B4-BE49-F238E27FC236}">
                  <a16:creationId xmlns:a16="http://schemas.microsoft.com/office/drawing/2014/main" id="{5B47A1C4-B855-6C40-A761-4D5A18EC5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1D108A-ACAE-8444-9F95-C6F08D51E0AC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C8422BB-64D7-5D43-A1BB-131C52D1212B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093F0A-0A9B-E74F-9454-7EF6E5795C60}"/>
              </a:ext>
            </a:extLst>
          </p:cNvPr>
          <p:cNvSpPr txBox="1"/>
          <p:nvPr/>
        </p:nvSpPr>
        <p:spPr>
          <a:xfrm rot="16200000">
            <a:off x="1084520" y="2192326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2467E8-E329-7547-88D6-AE48F33F7A6D}"/>
              </a:ext>
            </a:extLst>
          </p:cNvPr>
          <p:cNvSpPr txBox="1"/>
          <p:nvPr/>
        </p:nvSpPr>
        <p:spPr>
          <a:xfrm rot="16200000">
            <a:off x="1127123" y="4222131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87EEEDA-F496-2743-B321-2BD64CE33865}"/>
              </a:ext>
            </a:extLst>
          </p:cNvPr>
          <p:cNvCxnSpPr>
            <a:stCxn id="8" idx="2"/>
          </p:cNvCxnSpPr>
          <p:nvPr/>
        </p:nvCxnSpPr>
        <p:spPr>
          <a:xfrm>
            <a:off x="5647290" y="2980653"/>
            <a:ext cx="2155590" cy="9097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33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F434B-B2C9-7B45-A1DF-34CC8D3C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E28DE6-35AD-7E4E-ADB7-79FDB59B3044}"/>
              </a:ext>
            </a:extLst>
          </p:cNvPr>
          <p:cNvGrpSpPr/>
          <p:nvPr/>
        </p:nvGrpSpPr>
        <p:grpSpPr>
          <a:xfrm>
            <a:off x="6353758" y="3877348"/>
            <a:ext cx="1210982" cy="1207322"/>
            <a:chOff x="3467100" y="2971800"/>
            <a:chExt cx="3095455" cy="3086100"/>
          </a:xfrm>
        </p:grpSpPr>
        <p:pic>
          <p:nvPicPr>
            <p:cNvPr id="4" name="Graphic 3" descr="Person eating">
              <a:extLst>
                <a:ext uri="{FF2B5EF4-FFF2-40B4-BE49-F238E27FC236}">
                  <a16:creationId xmlns:a16="http://schemas.microsoft.com/office/drawing/2014/main" id="{881CA9E8-5ED6-6345-A322-E9564436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C122DC-90CF-BF42-928D-85E152B6374F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1C81A6A-6806-A44E-9138-37BE19B0E1EB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7E9016-65B9-5E46-B1E5-F089DA58BD80}"/>
              </a:ext>
            </a:extLst>
          </p:cNvPr>
          <p:cNvGrpSpPr/>
          <p:nvPr/>
        </p:nvGrpSpPr>
        <p:grpSpPr>
          <a:xfrm>
            <a:off x="5043629" y="1773331"/>
            <a:ext cx="1210982" cy="1207322"/>
            <a:chOff x="3467100" y="2971800"/>
            <a:chExt cx="3095455" cy="3086100"/>
          </a:xfrm>
        </p:grpSpPr>
        <p:pic>
          <p:nvPicPr>
            <p:cNvPr id="8" name="Graphic 7" descr="Person eating">
              <a:extLst>
                <a:ext uri="{FF2B5EF4-FFF2-40B4-BE49-F238E27FC236}">
                  <a16:creationId xmlns:a16="http://schemas.microsoft.com/office/drawing/2014/main" id="{101A791E-C68E-5E47-BC25-4904678DD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F9403B-E5B1-444E-8795-20484E2E2FA4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CC7CEF3-511D-E24F-B72D-F79688F8D692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27D97A-BDFE-9947-A8CC-38B49ACBD476}"/>
              </a:ext>
            </a:extLst>
          </p:cNvPr>
          <p:cNvGrpSpPr/>
          <p:nvPr/>
        </p:nvGrpSpPr>
        <p:grpSpPr>
          <a:xfrm>
            <a:off x="3971081" y="3877348"/>
            <a:ext cx="1210982" cy="1207322"/>
            <a:chOff x="3467100" y="2971800"/>
            <a:chExt cx="3095455" cy="3086100"/>
          </a:xfrm>
        </p:grpSpPr>
        <p:pic>
          <p:nvPicPr>
            <p:cNvPr id="12" name="Graphic 11" descr="Person eating">
              <a:extLst>
                <a:ext uri="{FF2B5EF4-FFF2-40B4-BE49-F238E27FC236}">
                  <a16:creationId xmlns:a16="http://schemas.microsoft.com/office/drawing/2014/main" id="{0DEDBA91-FFFD-D649-82D0-205BBFF0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9DEF7-6ECE-0846-A232-EE56F2F69507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741F92C-92E3-A84A-B272-1001D3734187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A0A0FE-AA28-644A-BEE4-4D9157605A44}"/>
              </a:ext>
            </a:extLst>
          </p:cNvPr>
          <p:cNvGrpSpPr/>
          <p:nvPr/>
        </p:nvGrpSpPr>
        <p:grpSpPr>
          <a:xfrm>
            <a:off x="7593047" y="3890414"/>
            <a:ext cx="1210982" cy="1207322"/>
            <a:chOff x="3467100" y="2971800"/>
            <a:chExt cx="3095455" cy="3086100"/>
          </a:xfrm>
        </p:grpSpPr>
        <p:pic>
          <p:nvPicPr>
            <p:cNvPr id="16" name="Graphic 15" descr="Person eating">
              <a:extLst>
                <a:ext uri="{FF2B5EF4-FFF2-40B4-BE49-F238E27FC236}">
                  <a16:creationId xmlns:a16="http://schemas.microsoft.com/office/drawing/2014/main" id="{5B47A1C4-B855-6C40-A761-4D5A18EC5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1D108A-ACAE-8444-9F95-C6F08D51E0AC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C8422BB-64D7-5D43-A1BB-131C52D1212B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C22BF9-569E-BE42-8CEC-5EAD452349AE}"/>
              </a:ext>
            </a:extLst>
          </p:cNvPr>
          <p:cNvGrpSpPr/>
          <p:nvPr/>
        </p:nvGrpSpPr>
        <p:grpSpPr>
          <a:xfrm>
            <a:off x="5178403" y="3877348"/>
            <a:ext cx="1210982" cy="1207322"/>
            <a:chOff x="3467100" y="2971800"/>
            <a:chExt cx="3095455" cy="3086100"/>
          </a:xfrm>
        </p:grpSpPr>
        <p:pic>
          <p:nvPicPr>
            <p:cNvPr id="20" name="Graphic 19" descr="Person eating">
              <a:extLst>
                <a:ext uri="{FF2B5EF4-FFF2-40B4-BE49-F238E27FC236}">
                  <a16:creationId xmlns:a16="http://schemas.microsoft.com/office/drawing/2014/main" id="{208B2C27-648E-FA47-8417-C198FE1AF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D89DA8-BECA-4745-AF4B-5F2FBCE3763B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4C726DC-DB36-6E4D-AB4A-FDAE06C2B6A3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365538-A1EC-B046-90F2-2CE561BF9FD7}"/>
              </a:ext>
            </a:extLst>
          </p:cNvPr>
          <p:cNvGrpSpPr/>
          <p:nvPr/>
        </p:nvGrpSpPr>
        <p:grpSpPr>
          <a:xfrm>
            <a:off x="2788406" y="3890414"/>
            <a:ext cx="1210982" cy="1207322"/>
            <a:chOff x="3467100" y="2971800"/>
            <a:chExt cx="3095455" cy="3086100"/>
          </a:xfrm>
        </p:grpSpPr>
        <p:pic>
          <p:nvPicPr>
            <p:cNvPr id="36" name="Graphic 35" descr="Person eating">
              <a:extLst>
                <a:ext uri="{FF2B5EF4-FFF2-40B4-BE49-F238E27FC236}">
                  <a16:creationId xmlns:a16="http://schemas.microsoft.com/office/drawing/2014/main" id="{2B87C064-24B0-8740-ACDA-9EFB4F27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AD7EC4F-7E68-A544-9428-930AB7D248BC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1E7BB55-8806-9E47-B15F-DD972CF7EAD9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5093F0A-0A9B-E74F-9454-7EF6E5795C60}"/>
              </a:ext>
            </a:extLst>
          </p:cNvPr>
          <p:cNvSpPr txBox="1"/>
          <p:nvPr/>
        </p:nvSpPr>
        <p:spPr>
          <a:xfrm rot="16200000">
            <a:off x="1084520" y="2192326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2467E8-E329-7547-88D6-AE48F33F7A6D}"/>
              </a:ext>
            </a:extLst>
          </p:cNvPr>
          <p:cNvSpPr txBox="1"/>
          <p:nvPr/>
        </p:nvSpPr>
        <p:spPr>
          <a:xfrm rot="16200000">
            <a:off x="1127123" y="4222131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E3D78FE1-227A-514C-86D1-4EC90FE7DD55}"/>
              </a:ext>
            </a:extLst>
          </p:cNvPr>
          <p:cNvSpPr/>
          <p:nvPr/>
        </p:nvSpPr>
        <p:spPr>
          <a:xfrm rot="5400000">
            <a:off x="5472676" y="791239"/>
            <a:ext cx="365760" cy="548858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13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4DCE-D07C-094E-88B2-57E856BD8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Generalizability - Usage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6BBDC1-6BF7-1241-8612-56FE150D6A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9188946"/>
              </p:ext>
            </p:extLst>
          </p:nvPr>
        </p:nvGraphicFramePr>
        <p:xfrm>
          <a:off x="438912" y="1358022"/>
          <a:ext cx="10607040" cy="5364802"/>
        </p:xfrm>
        <a:graphic>
          <a:graphicData uri="http://schemas.openxmlformats.org/drawingml/2006/table">
            <a:tbl>
              <a:tblPr firstRow="1" firstCol="1">
                <a:tableStyleId>{1FECB4D8-DB02-4DC6-A0A2-4F2EBAE1DC90}</a:tableStyleId>
              </a:tblPr>
              <a:tblGrid>
                <a:gridCol w="2217533">
                  <a:extLst>
                    <a:ext uri="{9D8B030D-6E8A-4147-A177-3AD203B41FA5}">
                      <a16:colId xmlns:a16="http://schemas.microsoft.com/office/drawing/2014/main" val="469269263"/>
                    </a:ext>
                  </a:extLst>
                </a:gridCol>
                <a:gridCol w="1427875">
                  <a:extLst>
                    <a:ext uri="{9D8B030D-6E8A-4147-A177-3AD203B41FA5}">
                      <a16:colId xmlns:a16="http://schemas.microsoft.com/office/drawing/2014/main" val="3322094362"/>
                    </a:ext>
                  </a:extLst>
                </a:gridCol>
                <a:gridCol w="1475232">
                  <a:extLst>
                    <a:ext uri="{9D8B030D-6E8A-4147-A177-3AD203B41FA5}">
                      <a16:colId xmlns:a16="http://schemas.microsoft.com/office/drawing/2014/main" val="2545607876"/>
                    </a:ext>
                  </a:extLst>
                </a:gridCol>
                <a:gridCol w="1133856">
                  <a:extLst>
                    <a:ext uri="{9D8B030D-6E8A-4147-A177-3AD203B41FA5}">
                      <a16:colId xmlns:a16="http://schemas.microsoft.com/office/drawing/2014/main" val="945875639"/>
                    </a:ext>
                  </a:extLst>
                </a:gridCol>
                <a:gridCol w="1328928">
                  <a:extLst>
                    <a:ext uri="{9D8B030D-6E8A-4147-A177-3AD203B41FA5}">
                      <a16:colId xmlns:a16="http://schemas.microsoft.com/office/drawing/2014/main" val="2662651276"/>
                    </a:ext>
                  </a:extLst>
                </a:gridCol>
                <a:gridCol w="1511808">
                  <a:extLst>
                    <a:ext uri="{9D8B030D-6E8A-4147-A177-3AD203B41FA5}">
                      <a16:colId xmlns:a16="http://schemas.microsoft.com/office/drawing/2014/main" val="861835994"/>
                    </a:ext>
                  </a:extLst>
                </a:gridCol>
                <a:gridCol w="1511808">
                  <a:extLst>
                    <a:ext uri="{9D8B030D-6E8A-4147-A177-3AD203B41FA5}">
                      <a16:colId xmlns:a16="http://schemas.microsoft.com/office/drawing/2014/main" val="1885429492"/>
                    </a:ext>
                  </a:extLst>
                </a:gridCol>
              </a:tblGrid>
              <a:tr h="7168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solidFill>
                            <a:sysClr val="windowText" lastClr="000000"/>
                          </a:solidFill>
                          <a:effectLst/>
                        </a:rPr>
                        <a:t>Test </a:t>
                      </a:r>
                      <a:r>
                        <a:rPr lang="en-US" sz="2300" dirty="0">
                          <a:solidFill>
                            <a:sysClr val="windowText" lastClr="000000"/>
                          </a:solidFill>
                          <a:effectLst/>
                          <a:sym typeface="Wingdings" pitchFamily="2" charset="2"/>
                        </a:rPr>
                        <a:t></a:t>
                      </a:r>
                      <a:endParaRPr lang="en-US" sz="23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solidFill>
                            <a:sysClr val="windowText" lastClr="000000"/>
                          </a:solidFill>
                          <a:effectLst/>
                        </a:rPr>
                        <a:t>Train ↓</a:t>
                      </a:r>
                      <a:endParaRPr lang="en-US" sz="23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solidFill>
                            <a:sysClr val="windowText" lastClr="000000"/>
                          </a:solidFill>
                          <a:effectLst/>
                        </a:rPr>
                        <a:t>Spring, heavy</a:t>
                      </a:r>
                      <a:endParaRPr lang="en-US" sz="23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solidFill>
                            <a:sysClr val="windowText" lastClr="000000"/>
                          </a:solidFill>
                          <a:effectLst/>
                        </a:rPr>
                        <a:t>Spring, light</a:t>
                      </a:r>
                      <a:endParaRPr lang="en-US" sz="23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solidFill>
                            <a:sysClr val="windowText" lastClr="000000"/>
                          </a:solidFill>
                          <a:effectLst/>
                        </a:rPr>
                        <a:t>Fall, light</a:t>
                      </a:r>
                      <a:endParaRPr lang="en-US" sz="23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solidFill>
                            <a:sysClr val="windowText" lastClr="000000"/>
                          </a:solidFill>
                          <a:effectLst/>
                        </a:rPr>
                        <a:t>Fall, mobile</a:t>
                      </a:r>
                      <a:endParaRPr lang="en-US" sz="23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solidFill>
                            <a:sysClr val="windowText" lastClr="000000"/>
                          </a:solidFill>
                          <a:effectLst/>
                        </a:rPr>
                        <a:t>Spring, mobile</a:t>
                      </a:r>
                      <a:endParaRPr lang="en-US" sz="23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solidFill>
                            <a:sysClr val="windowText" lastClr="000000"/>
                          </a:solidFill>
                          <a:effectLst/>
                        </a:rPr>
                        <a:t>All</a:t>
                      </a:r>
                      <a:endParaRPr lang="en-US" sz="23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4150702327"/>
                  </a:ext>
                </a:extLst>
              </a:tr>
              <a:tr h="768827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300" dirty="0">
                          <a:effectLst/>
                        </a:rPr>
                        <a:t>Spring, heavy</a:t>
                      </a:r>
                      <a:endParaRPr lang="en-US" sz="23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0.25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(0.19)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0.23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(0.22)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>
                          <a:effectLst/>
                        </a:rPr>
                        <a:t>(0.19)</a:t>
                      </a:r>
                      <a:endParaRPr lang="en-US" sz="2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0.19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(0.19)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(0.18)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>
                          <a:effectLst/>
                        </a:rPr>
                        <a:t>(0.20)</a:t>
                      </a:r>
                      <a:endParaRPr lang="en-US" sz="2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335596644"/>
                  </a:ext>
                </a:extLst>
              </a:tr>
              <a:tr h="768827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300" dirty="0">
                          <a:effectLst/>
                        </a:rPr>
                        <a:t>Spring, light</a:t>
                      </a:r>
                      <a:endParaRPr lang="en-US" sz="23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(0.18)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0.26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(0.23)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(0.19)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>
                          <a:effectLst/>
                        </a:rPr>
                        <a:t>(0.20)</a:t>
                      </a:r>
                      <a:endParaRPr lang="en-US" sz="2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>
                          <a:effectLst/>
                        </a:rPr>
                        <a:t>0.22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>
                          <a:effectLst/>
                        </a:rPr>
                        <a:t>(0.19)</a:t>
                      </a:r>
                      <a:endParaRPr lang="en-US" sz="2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>
                          <a:effectLst/>
                        </a:rPr>
                        <a:t>0.22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>
                          <a:effectLst/>
                        </a:rPr>
                        <a:t>(0.20)</a:t>
                      </a:r>
                      <a:endParaRPr lang="en-US" sz="2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2153446230"/>
                  </a:ext>
                </a:extLst>
              </a:tr>
              <a:tr h="768827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300" dirty="0">
                          <a:effectLst/>
                        </a:rPr>
                        <a:t>Fall, light</a:t>
                      </a:r>
                      <a:endParaRPr lang="en-US" sz="23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(0.17)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0.24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(0.21)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0.23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(0.20)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0.20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(0.19)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0.20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(0.17)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(0.19)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158649664"/>
                  </a:ext>
                </a:extLst>
              </a:tr>
              <a:tr h="768827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300" dirty="0">
                          <a:effectLst/>
                        </a:rPr>
                        <a:t>Fall, mobile</a:t>
                      </a:r>
                      <a:endParaRPr lang="en-US" sz="23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0.20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(0.17)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>
                          <a:effectLst/>
                        </a:rPr>
                        <a:t>0.25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>
                          <a:effectLst/>
                        </a:rPr>
                        <a:t>(0.22)</a:t>
                      </a:r>
                      <a:endParaRPr lang="en-US" sz="2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(0.19)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(0.20)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(0.19)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(0.21)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3706821103"/>
                  </a:ext>
                </a:extLst>
              </a:tr>
              <a:tr h="768827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300" dirty="0">
                          <a:effectLst/>
                        </a:rPr>
                        <a:t>Spring, mobile</a:t>
                      </a:r>
                      <a:endParaRPr lang="en-US" sz="23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0.23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(0.17)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>
                          <a:effectLst/>
                        </a:rPr>
                        <a:t>0.25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>
                          <a:effectLst/>
                        </a:rPr>
                        <a:t>(0.22)</a:t>
                      </a:r>
                      <a:endParaRPr lang="en-US" sz="2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>
                          <a:effectLst/>
                        </a:rPr>
                        <a:t>(0.18)</a:t>
                      </a:r>
                      <a:endParaRPr lang="en-US" sz="2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0.20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(0.19)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0.24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(0.21)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(0.20)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extLst>
                  <a:ext uri="{0D108BD9-81ED-4DB2-BD59-A6C34878D82A}">
                    <a16:rowId xmlns:a16="http://schemas.microsoft.com/office/drawing/2014/main" val="194899487"/>
                  </a:ext>
                </a:extLst>
              </a:tr>
              <a:tr h="768827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300" dirty="0">
                          <a:effectLst/>
                        </a:rPr>
                        <a:t>All</a:t>
                      </a:r>
                      <a:endParaRPr lang="en-US" sz="23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(0.18)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0.25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(0.22)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(0.20)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(0.20)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(0.19)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0.22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300" dirty="0">
                          <a:effectLst/>
                        </a:rPr>
                        <a:t>(0.21)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225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FF16E8B-07C8-AC43-AC7D-EFA01FDEF1D3}"/>
              </a:ext>
            </a:extLst>
          </p:cNvPr>
          <p:cNvSpPr/>
          <p:nvPr/>
        </p:nvSpPr>
        <p:spPr>
          <a:xfrm>
            <a:off x="438912" y="1358022"/>
            <a:ext cx="10607040" cy="5364802"/>
          </a:xfrm>
          <a:prstGeom prst="rect">
            <a:avLst/>
          </a:prstGeom>
          <a:solidFill>
            <a:srgbClr val="A1A1A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Models perform </a:t>
            </a:r>
            <a:r>
              <a:rPr lang="en-US" sz="6000"/>
              <a:t>similarly well across </a:t>
            </a:r>
            <a:r>
              <a:rPr lang="en-US" sz="6000" dirty="0"/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108153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FD122-7890-5248-A4E8-6619F0D68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Individual Advantage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B7F73D8-7B9B-BA40-B7CF-118C1E5F3B8D}"/>
              </a:ext>
            </a:extLst>
          </p:cNvPr>
          <p:cNvGrpSpPr/>
          <p:nvPr/>
        </p:nvGrpSpPr>
        <p:grpSpPr>
          <a:xfrm>
            <a:off x="3235842" y="1980750"/>
            <a:ext cx="2641821" cy="1492172"/>
            <a:chOff x="3235842" y="1980750"/>
            <a:chExt cx="2641821" cy="14921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428745E-4F19-3144-8648-B111FDBE2E67}"/>
                </a:ext>
              </a:extLst>
            </p:cNvPr>
            <p:cNvGrpSpPr/>
            <p:nvPr/>
          </p:nvGrpSpPr>
          <p:grpSpPr>
            <a:xfrm>
              <a:off x="4666681" y="2265600"/>
              <a:ext cx="1210982" cy="1207322"/>
              <a:chOff x="3467100" y="2971800"/>
              <a:chExt cx="3095455" cy="3086100"/>
            </a:xfrm>
          </p:grpSpPr>
          <p:pic>
            <p:nvPicPr>
              <p:cNvPr id="4" name="Graphic 3" descr="Person eating">
                <a:extLst>
                  <a:ext uri="{FF2B5EF4-FFF2-40B4-BE49-F238E27FC236}">
                    <a16:creationId xmlns:a16="http://schemas.microsoft.com/office/drawing/2014/main" id="{4AC52D27-F2B2-D145-967A-E9F170965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67100" y="2971800"/>
                <a:ext cx="3086100" cy="308610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12EEC6-9ED3-9B4C-9579-5D2283C6444A}"/>
                  </a:ext>
                </a:extLst>
              </p:cNvPr>
              <p:cNvSpPr/>
              <p:nvPr/>
            </p:nvSpPr>
            <p:spPr>
              <a:xfrm>
                <a:off x="5529402" y="4166755"/>
                <a:ext cx="1033153" cy="629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B6AC511A-372B-5C4E-AF28-0E630E0AD976}"/>
                  </a:ext>
                </a:extLst>
              </p:cNvPr>
              <p:cNvSpPr/>
              <p:nvPr/>
            </p:nvSpPr>
            <p:spPr>
              <a:xfrm>
                <a:off x="4951826" y="3729096"/>
                <a:ext cx="560915" cy="613363"/>
              </a:xfrm>
              <a:custGeom>
                <a:avLst/>
                <a:gdLst>
                  <a:gd name="connsiteX0" fmla="*/ 169567 w 560915"/>
                  <a:gd name="connsiteY0" fmla="*/ 602074 h 613363"/>
                  <a:gd name="connsiteX1" fmla="*/ 169567 w 560915"/>
                  <a:gd name="connsiteY1" fmla="*/ 602074 h 613363"/>
                  <a:gd name="connsiteX2" fmla="*/ 233537 w 560915"/>
                  <a:gd name="connsiteY2" fmla="*/ 605837 h 613363"/>
                  <a:gd name="connsiteX3" fmla="*/ 278693 w 560915"/>
                  <a:gd name="connsiteY3" fmla="*/ 609600 h 613363"/>
                  <a:gd name="connsiteX4" fmla="*/ 361478 w 560915"/>
                  <a:gd name="connsiteY4" fmla="*/ 613363 h 613363"/>
                  <a:gd name="connsiteX5" fmla="*/ 493181 w 560915"/>
                  <a:gd name="connsiteY5" fmla="*/ 602074 h 613363"/>
                  <a:gd name="connsiteX6" fmla="*/ 504470 w 560915"/>
                  <a:gd name="connsiteY6" fmla="*/ 598311 h 613363"/>
                  <a:gd name="connsiteX7" fmla="*/ 515759 w 560915"/>
                  <a:gd name="connsiteY7" fmla="*/ 594548 h 613363"/>
                  <a:gd name="connsiteX8" fmla="*/ 538337 w 560915"/>
                  <a:gd name="connsiteY8" fmla="*/ 575734 h 613363"/>
                  <a:gd name="connsiteX9" fmla="*/ 549626 w 560915"/>
                  <a:gd name="connsiteY9" fmla="*/ 553156 h 613363"/>
                  <a:gd name="connsiteX10" fmla="*/ 560915 w 560915"/>
                  <a:gd name="connsiteY10" fmla="*/ 508000 h 613363"/>
                  <a:gd name="connsiteX11" fmla="*/ 557152 w 560915"/>
                  <a:gd name="connsiteY11" fmla="*/ 334904 h 613363"/>
                  <a:gd name="connsiteX12" fmla="*/ 542100 w 560915"/>
                  <a:gd name="connsiteY12" fmla="*/ 301037 h 613363"/>
                  <a:gd name="connsiteX13" fmla="*/ 538337 w 560915"/>
                  <a:gd name="connsiteY13" fmla="*/ 289748 h 613363"/>
                  <a:gd name="connsiteX14" fmla="*/ 523285 w 560915"/>
                  <a:gd name="connsiteY14" fmla="*/ 267171 h 613363"/>
                  <a:gd name="connsiteX15" fmla="*/ 515759 w 560915"/>
                  <a:gd name="connsiteY15" fmla="*/ 244593 h 613363"/>
                  <a:gd name="connsiteX16" fmla="*/ 511996 w 560915"/>
                  <a:gd name="connsiteY16" fmla="*/ 233304 h 613363"/>
                  <a:gd name="connsiteX17" fmla="*/ 500707 w 560915"/>
                  <a:gd name="connsiteY17" fmla="*/ 195674 h 613363"/>
                  <a:gd name="connsiteX18" fmla="*/ 493181 w 560915"/>
                  <a:gd name="connsiteY18" fmla="*/ 173097 h 613363"/>
                  <a:gd name="connsiteX19" fmla="*/ 485655 w 560915"/>
                  <a:gd name="connsiteY19" fmla="*/ 161808 h 613363"/>
                  <a:gd name="connsiteX20" fmla="*/ 474367 w 560915"/>
                  <a:gd name="connsiteY20" fmla="*/ 139230 h 613363"/>
                  <a:gd name="connsiteX21" fmla="*/ 463078 w 560915"/>
                  <a:gd name="connsiteY21" fmla="*/ 116652 h 613363"/>
                  <a:gd name="connsiteX22" fmla="*/ 451789 w 560915"/>
                  <a:gd name="connsiteY22" fmla="*/ 105363 h 613363"/>
                  <a:gd name="connsiteX23" fmla="*/ 436737 w 560915"/>
                  <a:gd name="connsiteY23" fmla="*/ 82785 h 613363"/>
                  <a:gd name="connsiteX24" fmla="*/ 432974 w 560915"/>
                  <a:gd name="connsiteY24" fmla="*/ 71497 h 613363"/>
                  <a:gd name="connsiteX25" fmla="*/ 410396 w 560915"/>
                  <a:gd name="connsiteY25" fmla="*/ 56445 h 613363"/>
                  <a:gd name="connsiteX26" fmla="*/ 399107 w 560915"/>
                  <a:gd name="connsiteY26" fmla="*/ 48919 h 613363"/>
                  <a:gd name="connsiteX27" fmla="*/ 387818 w 560915"/>
                  <a:gd name="connsiteY27" fmla="*/ 41393 h 613363"/>
                  <a:gd name="connsiteX28" fmla="*/ 376530 w 560915"/>
                  <a:gd name="connsiteY28" fmla="*/ 30104 h 613363"/>
                  <a:gd name="connsiteX29" fmla="*/ 342663 w 560915"/>
                  <a:gd name="connsiteY29" fmla="*/ 15052 h 613363"/>
                  <a:gd name="connsiteX30" fmla="*/ 244826 w 560915"/>
                  <a:gd name="connsiteY30" fmla="*/ 7526 h 613363"/>
                  <a:gd name="connsiteX31" fmla="*/ 199670 w 560915"/>
                  <a:gd name="connsiteY31" fmla="*/ 0 h 613363"/>
                  <a:gd name="connsiteX32" fmla="*/ 128174 w 560915"/>
                  <a:gd name="connsiteY32" fmla="*/ 3763 h 613363"/>
                  <a:gd name="connsiteX33" fmla="*/ 94307 w 560915"/>
                  <a:gd name="connsiteY33" fmla="*/ 22578 h 613363"/>
                  <a:gd name="connsiteX34" fmla="*/ 60441 w 560915"/>
                  <a:gd name="connsiteY34" fmla="*/ 45156 h 613363"/>
                  <a:gd name="connsiteX35" fmla="*/ 49152 w 560915"/>
                  <a:gd name="connsiteY35" fmla="*/ 52682 h 613363"/>
                  <a:gd name="connsiteX36" fmla="*/ 37863 w 560915"/>
                  <a:gd name="connsiteY36" fmla="*/ 60208 h 613363"/>
                  <a:gd name="connsiteX37" fmla="*/ 15285 w 560915"/>
                  <a:gd name="connsiteY37" fmla="*/ 71497 h 613363"/>
                  <a:gd name="connsiteX38" fmla="*/ 233 w 560915"/>
                  <a:gd name="connsiteY38" fmla="*/ 94074 h 613363"/>
                  <a:gd name="connsiteX39" fmla="*/ 7759 w 560915"/>
                  <a:gd name="connsiteY39" fmla="*/ 218252 h 613363"/>
                  <a:gd name="connsiteX40" fmla="*/ 15285 w 560915"/>
                  <a:gd name="connsiteY40" fmla="*/ 240830 h 613363"/>
                  <a:gd name="connsiteX41" fmla="*/ 22811 w 560915"/>
                  <a:gd name="connsiteY41" fmla="*/ 252119 h 613363"/>
                  <a:gd name="connsiteX42" fmla="*/ 26574 w 560915"/>
                  <a:gd name="connsiteY42" fmla="*/ 263408 h 613363"/>
                  <a:gd name="connsiteX43" fmla="*/ 34100 w 560915"/>
                  <a:gd name="connsiteY43" fmla="*/ 274697 h 613363"/>
                  <a:gd name="connsiteX44" fmla="*/ 45389 w 560915"/>
                  <a:gd name="connsiteY44" fmla="*/ 297274 h 613363"/>
                  <a:gd name="connsiteX45" fmla="*/ 67967 w 560915"/>
                  <a:gd name="connsiteY45" fmla="*/ 308563 h 613363"/>
                  <a:gd name="connsiteX46" fmla="*/ 86781 w 560915"/>
                  <a:gd name="connsiteY46" fmla="*/ 312326 h 613363"/>
                  <a:gd name="connsiteX47" fmla="*/ 109359 w 560915"/>
                  <a:gd name="connsiteY47" fmla="*/ 319852 h 613363"/>
                  <a:gd name="connsiteX48" fmla="*/ 120648 w 560915"/>
                  <a:gd name="connsiteY48" fmla="*/ 327378 h 613363"/>
                  <a:gd name="connsiteX49" fmla="*/ 139463 w 560915"/>
                  <a:gd name="connsiteY49" fmla="*/ 349956 h 613363"/>
                  <a:gd name="connsiteX50" fmla="*/ 143226 w 560915"/>
                  <a:gd name="connsiteY50" fmla="*/ 361245 h 613363"/>
                  <a:gd name="connsiteX51" fmla="*/ 158278 w 560915"/>
                  <a:gd name="connsiteY51" fmla="*/ 383823 h 613363"/>
                  <a:gd name="connsiteX52" fmla="*/ 165804 w 560915"/>
                  <a:gd name="connsiteY52" fmla="*/ 395111 h 613363"/>
                  <a:gd name="connsiteX53" fmla="*/ 173330 w 560915"/>
                  <a:gd name="connsiteY53" fmla="*/ 417689 h 613363"/>
                  <a:gd name="connsiteX54" fmla="*/ 180855 w 560915"/>
                  <a:gd name="connsiteY54" fmla="*/ 451556 h 613363"/>
                  <a:gd name="connsiteX55" fmla="*/ 177093 w 560915"/>
                  <a:gd name="connsiteY55" fmla="*/ 492948 h 613363"/>
                  <a:gd name="connsiteX56" fmla="*/ 169567 w 560915"/>
                  <a:gd name="connsiteY56" fmla="*/ 515526 h 613363"/>
                  <a:gd name="connsiteX57" fmla="*/ 158278 w 560915"/>
                  <a:gd name="connsiteY57" fmla="*/ 549393 h 613363"/>
                  <a:gd name="connsiteX58" fmla="*/ 154515 w 560915"/>
                  <a:gd name="connsiteY58" fmla="*/ 560682 h 613363"/>
                  <a:gd name="connsiteX59" fmla="*/ 150752 w 560915"/>
                  <a:gd name="connsiteY59" fmla="*/ 571971 h 613363"/>
                  <a:gd name="connsiteX60" fmla="*/ 169567 w 560915"/>
                  <a:gd name="connsiteY60" fmla="*/ 602074 h 61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60915" h="613363">
                    <a:moveTo>
                      <a:pt x="169567" y="602074"/>
                    </a:moveTo>
                    <a:lnTo>
                      <a:pt x="169567" y="602074"/>
                    </a:lnTo>
                    <a:lnTo>
                      <a:pt x="233537" y="605837"/>
                    </a:lnTo>
                    <a:cubicBezTo>
                      <a:pt x="248605" y="606876"/>
                      <a:pt x="263615" y="608713"/>
                      <a:pt x="278693" y="609600"/>
                    </a:cubicBezTo>
                    <a:cubicBezTo>
                      <a:pt x="306269" y="611222"/>
                      <a:pt x="333883" y="612109"/>
                      <a:pt x="361478" y="613363"/>
                    </a:cubicBezTo>
                    <a:cubicBezTo>
                      <a:pt x="478536" y="609326"/>
                      <a:pt x="436074" y="621110"/>
                      <a:pt x="493181" y="602074"/>
                    </a:cubicBezTo>
                    <a:lnTo>
                      <a:pt x="504470" y="598311"/>
                    </a:lnTo>
                    <a:cubicBezTo>
                      <a:pt x="508233" y="597057"/>
                      <a:pt x="512458" y="596748"/>
                      <a:pt x="515759" y="594548"/>
                    </a:cubicBezTo>
                    <a:cubicBezTo>
                      <a:pt x="531476" y="584071"/>
                      <a:pt x="523850" y="590221"/>
                      <a:pt x="538337" y="575734"/>
                    </a:cubicBezTo>
                    <a:cubicBezTo>
                      <a:pt x="552061" y="534563"/>
                      <a:pt x="530174" y="596924"/>
                      <a:pt x="549626" y="553156"/>
                    </a:cubicBezTo>
                    <a:cubicBezTo>
                      <a:pt x="557577" y="535266"/>
                      <a:pt x="557760" y="526933"/>
                      <a:pt x="560915" y="508000"/>
                    </a:cubicBezTo>
                    <a:cubicBezTo>
                      <a:pt x="559661" y="450301"/>
                      <a:pt x="560476" y="392520"/>
                      <a:pt x="557152" y="334904"/>
                    </a:cubicBezTo>
                    <a:cubicBezTo>
                      <a:pt x="555886" y="312955"/>
                      <a:pt x="549643" y="316122"/>
                      <a:pt x="542100" y="301037"/>
                    </a:cubicBezTo>
                    <a:cubicBezTo>
                      <a:pt x="540326" y="297489"/>
                      <a:pt x="540263" y="293215"/>
                      <a:pt x="538337" y="289748"/>
                    </a:cubicBezTo>
                    <a:cubicBezTo>
                      <a:pt x="533944" y="281841"/>
                      <a:pt x="526145" y="275752"/>
                      <a:pt x="523285" y="267171"/>
                    </a:cubicBezTo>
                    <a:lnTo>
                      <a:pt x="515759" y="244593"/>
                    </a:lnTo>
                    <a:cubicBezTo>
                      <a:pt x="514505" y="240830"/>
                      <a:pt x="512958" y="237152"/>
                      <a:pt x="511996" y="233304"/>
                    </a:cubicBezTo>
                    <a:cubicBezTo>
                      <a:pt x="506309" y="210556"/>
                      <a:pt x="509868" y="223158"/>
                      <a:pt x="500707" y="195674"/>
                    </a:cubicBezTo>
                    <a:cubicBezTo>
                      <a:pt x="500707" y="195673"/>
                      <a:pt x="493182" y="173098"/>
                      <a:pt x="493181" y="173097"/>
                    </a:cubicBezTo>
                    <a:lnTo>
                      <a:pt x="485655" y="161808"/>
                    </a:lnTo>
                    <a:cubicBezTo>
                      <a:pt x="476201" y="133440"/>
                      <a:pt x="488952" y="168401"/>
                      <a:pt x="474367" y="139230"/>
                    </a:cubicBezTo>
                    <a:cubicBezTo>
                      <a:pt x="465881" y="122259"/>
                      <a:pt x="476558" y="132828"/>
                      <a:pt x="463078" y="116652"/>
                    </a:cubicBezTo>
                    <a:cubicBezTo>
                      <a:pt x="459671" y="112564"/>
                      <a:pt x="455056" y="109564"/>
                      <a:pt x="451789" y="105363"/>
                    </a:cubicBezTo>
                    <a:cubicBezTo>
                      <a:pt x="446236" y="98223"/>
                      <a:pt x="439598" y="91366"/>
                      <a:pt x="436737" y="82785"/>
                    </a:cubicBezTo>
                    <a:cubicBezTo>
                      <a:pt x="435483" y="79022"/>
                      <a:pt x="435779" y="74301"/>
                      <a:pt x="432974" y="71497"/>
                    </a:cubicBezTo>
                    <a:cubicBezTo>
                      <a:pt x="426578" y="65101"/>
                      <a:pt x="417922" y="61462"/>
                      <a:pt x="410396" y="56445"/>
                    </a:cubicBezTo>
                    <a:lnTo>
                      <a:pt x="399107" y="48919"/>
                    </a:lnTo>
                    <a:cubicBezTo>
                      <a:pt x="395344" y="46410"/>
                      <a:pt x="391016" y="44591"/>
                      <a:pt x="387818" y="41393"/>
                    </a:cubicBezTo>
                    <a:cubicBezTo>
                      <a:pt x="384055" y="37630"/>
                      <a:pt x="380618" y="33511"/>
                      <a:pt x="376530" y="30104"/>
                    </a:cubicBezTo>
                    <a:cubicBezTo>
                      <a:pt x="367858" y="22877"/>
                      <a:pt x="353363" y="15765"/>
                      <a:pt x="342663" y="15052"/>
                    </a:cubicBezTo>
                    <a:cubicBezTo>
                      <a:pt x="302850" y="12398"/>
                      <a:pt x="282622" y="11505"/>
                      <a:pt x="244826" y="7526"/>
                    </a:cubicBezTo>
                    <a:cubicBezTo>
                      <a:pt x="214395" y="4323"/>
                      <a:pt x="222076" y="5601"/>
                      <a:pt x="199670" y="0"/>
                    </a:cubicBezTo>
                    <a:cubicBezTo>
                      <a:pt x="175838" y="1254"/>
                      <a:pt x="151941" y="1602"/>
                      <a:pt x="128174" y="3763"/>
                    </a:cubicBezTo>
                    <a:cubicBezTo>
                      <a:pt x="116670" y="4809"/>
                      <a:pt x="101107" y="18044"/>
                      <a:pt x="94307" y="22578"/>
                    </a:cubicBezTo>
                    <a:lnTo>
                      <a:pt x="60441" y="45156"/>
                    </a:lnTo>
                    <a:lnTo>
                      <a:pt x="49152" y="52682"/>
                    </a:lnTo>
                    <a:cubicBezTo>
                      <a:pt x="45389" y="55191"/>
                      <a:pt x="42153" y="58778"/>
                      <a:pt x="37863" y="60208"/>
                    </a:cubicBezTo>
                    <a:cubicBezTo>
                      <a:pt x="22284" y="65401"/>
                      <a:pt x="29874" y="61771"/>
                      <a:pt x="15285" y="71497"/>
                    </a:cubicBezTo>
                    <a:cubicBezTo>
                      <a:pt x="10268" y="79023"/>
                      <a:pt x="-79" y="85035"/>
                      <a:pt x="233" y="94074"/>
                    </a:cubicBezTo>
                    <a:cubicBezTo>
                      <a:pt x="1873" y="141625"/>
                      <a:pt x="-4505" y="177374"/>
                      <a:pt x="7759" y="218252"/>
                    </a:cubicBezTo>
                    <a:cubicBezTo>
                      <a:pt x="10039" y="225851"/>
                      <a:pt x="10885" y="234229"/>
                      <a:pt x="15285" y="240830"/>
                    </a:cubicBezTo>
                    <a:cubicBezTo>
                      <a:pt x="17794" y="244593"/>
                      <a:pt x="20788" y="248074"/>
                      <a:pt x="22811" y="252119"/>
                    </a:cubicBezTo>
                    <a:cubicBezTo>
                      <a:pt x="24585" y="255667"/>
                      <a:pt x="24800" y="259860"/>
                      <a:pt x="26574" y="263408"/>
                    </a:cubicBezTo>
                    <a:cubicBezTo>
                      <a:pt x="28597" y="267453"/>
                      <a:pt x="32077" y="270652"/>
                      <a:pt x="34100" y="274697"/>
                    </a:cubicBezTo>
                    <a:cubicBezTo>
                      <a:pt x="40221" y="286938"/>
                      <a:pt x="34605" y="286490"/>
                      <a:pt x="45389" y="297274"/>
                    </a:cubicBezTo>
                    <a:cubicBezTo>
                      <a:pt x="51521" y="303406"/>
                      <a:pt x="59805" y="306523"/>
                      <a:pt x="67967" y="308563"/>
                    </a:cubicBezTo>
                    <a:cubicBezTo>
                      <a:pt x="74172" y="310114"/>
                      <a:pt x="80611" y="310643"/>
                      <a:pt x="86781" y="312326"/>
                    </a:cubicBezTo>
                    <a:cubicBezTo>
                      <a:pt x="94435" y="314413"/>
                      <a:pt x="102758" y="315452"/>
                      <a:pt x="109359" y="319852"/>
                    </a:cubicBezTo>
                    <a:cubicBezTo>
                      <a:pt x="113122" y="322361"/>
                      <a:pt x="117174" y="324483"/>
                      <a:pt x="120648" y="327378"/>
                    </a:cubicBezTo>
                    <a:cubicBezTo>
                      <a:pt x="127781" y="333322"/>
                      <a:pt x="135234" y="341499"/>
                      <a:pt x="139463" y="349956"/>
                    </a:cubicBezTo>
                    <a:cubicBezTo>
                      <a:pt x="141237" y="353504"/>
                      <a:pt x="141300" y="357778"/>
                      <a:pt x="143226" y="361245"/>
                    </a:cubicBezTo>
                    <a:cubicBezTo>
                      <a:pt x="147619" y="369152"/>
                      <a:pt x="153261" y="376297"/>
                      <a:pt x="158278" y="383823"/>
                    </a:cubicBezTo>
                    <a:lnTo>
                      <a:pt x="165804" y="395111"/>
                    </a:lnTo>
                    <a:cubicBezTo>
                      <a:pt x="168313" y="402637"/>
                      <a:pt x="171406" y="409993"/>
                      <a:pt x="173330" y="417689"/>
                    </a:cubicBezTo>
                    <a:cubicBezTo>
                      <a:pt x="178644" y="438946"/>
                      <a:pt x="176079" y="427670"/>
                      <a:pt x="180855" y="451556"/>
                    </a:cubicBezTo>
                    <a:cubicBezTo>
                      <a:pt x="179601" y="465353"/>
                      <a:pt x="179500" y="479305"/>
                      <a:pt x="177093" y="492948"/>
                    </a:cubicBezTo>
                    <a:cubicBezTo>
                      <a:pt x="175714" y="500760"/>
                      <a:pt x="172076" y="508000"/>
                      <a:pt x="169567" y="515526"/>
                    </a:cubicBezTo>
                    <a:lnTo>
                      <a:pt x="158278" y="549393"/>
                    </a:lnTo>
                    <a:lnTo>
                      <a:pt x="154515" y="560682"/>
                    </a:lnTo>
                    <a:cubicBezTo>
                      <a:pt x="153261" y="564445"/>
                      <a:pt x="150752" y="568004"/>
                      <a:pt x="150752" y="571971"/>
                    </a:cubicBezTo>
                    <a:lnTo>
                      <a:pt x="169567" y="6020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45A0B43-748D-4540-A10F-865F292F334A}"/>
                </a:ext>
              </a:extLst>
            </p:cNvPr>
            <p:cNvGrpSpPr/>
            <p:nvPr/>
          </p:nvGrpSpPr>
          <p:grpSpPr>
            <a:xfrm>
              <a:off x="3484006" y="2265600"/>
              <a:ext cx="1210982" cy="1207322"/>
              <a:chOff x="3467100" y="2971800"/>
              <a:chExt cx="3095455" cy="3086100"/>
            </a:xfrm>
          </p:grpSpPr>
          <p:pic>
            <p:nvPicPr>
              <p:cNvPr id="14" name="Graphic 13" descr="Person eating">
                <a:extLst>
                  <a:ext uri="{FF2B5EF4-FFF2-40B4-BE49-F238E27FC236}">
                    <a16:creationId xmlns:a16="http://schemas.microsoft.com/office/drawing/2014/main" id="{0FF402AB-AB6D-9648-94CB-AB4C5F652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67100" y="2971800"/>
                <a:ext cx="3086100" cy="3086100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FE33779-2828-8D47-ADC5-CB218DE865B6}"/>
                  </a:ext>
                </a:extLst>
              </p:cNvPr>
              <p:cNvSpPr/>
              <p:nvPr/>
            </p:nvSpPr>
            <p:spPr>
              <a:xfrm>
                <a:off x="5529402" y="4166755"/>
                <a:ext cx="1033153" cy="629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D367A83-C3EF-2947-BC69-738A4B55A583}"/>
                  </a:ext>
                </a:extLst>
              </p:cNvPr>
              <p:cNvSpPr/>
              <p:nvPr/>
            </p:nvSpPr>
            <p:spPr>
              <a:xfrm>
                <a:off x="4951826" y="3729096"/>
                <a:ext cx="560915" cy="613363"/>
              </a:xfrm>
              <a:custGeom>
                <a:avLst/>
                <a:gdLst>
                  <a:gd name="connsiteX0" fmla="*/ 169567 w 560915"/>
                  <a:gd name="connsiteY0" fmla="*/ 602074 h 613363"/>
                  <a:gd name="connsiteX1" fmla="*/ 169567 w 560915"/>
                  <a:gd name="connsiteY1" fmla="*/ 602074 h 613363"/>
                  <a:gd name="connsiteX2" fmla="*/ 233537 w 560915"/>
                  <a:gd name="connsiteY2" fmla="*/ 605837 h 613363"/>
                  <a:gd name="connsiteX3" fmla="*/ 278693 w 560915"/>
                  <a:gd name="connsiteY3" fmla="*/ 609600 h 613363"/>
                  <a:gd name="connsiteX4" fmla="*/ 361478 w 560915"/>
                  <a:gd name="connsiteY4" fmla="*/ 613363 h 613363"/>
                  <a:gd name="connsiteX5" fmla="*/ 493181 w 560915"/>
                  <a:gd name="connsiteY5" fmla="*/ 602074 h 613363"/>
                  <a:gd name="connsiteX6" fmla="*/ 504470 w 560915"/>
                  <a:gd name="connsiteY6" fmla="*/ 598311 h 613363"/>
                  <a:gd name="connsiteX7" fmla="*/ 515759 w 560915"/>
                  <a:gd name="connsiteY7" fmla="*/ 594548 h 613363"/>
                  <a:gd name="connsiteX8" fmla="*/ 538337 w 560915"/>
                  <a:gd name="connsiteY8" fmla="*/ 575734 h 613363"/>
                  <a:gd name="connsiteX9" fmla="*/ 549626 w 560915"/>
                  <a:gd name="connsiteY9" fmla="*/ 553156 h 613363"/>
                  <a:gd name="connsiteX10" fmla="*/ 560915 w 560915"/>
                  <a:gd name="connsiteY10" fmla="*/ 508000 h 613363"/>
                  <a:gd name="connsiteX11" fmla="*/ 557152 w 560915"/>
                  <a:gd name="connsiteY11" fmla="*/ 334904 h 613363"/>
                  <a:gd name="connsiteX12" fmla="*/ 542100 w 560915"/>
                  <a:gd name="connsiteY12" fmla="*/ 301037 h 613363"/>
                  <a:gd name="connsiteX13" fmla="*/ 538337 w 560915"/>
                  <a:gd name="connsiteY13" fmla="*/ 289748 h 613363"/>
                  <a:gd name="connsiteX14" fmla="*/ 523285 w 560915"/>
                  <a:gd name="connsiteY14" fmla="*/ 267171 h 613363"/>
                  <a:gd name="connsiteX15" fmla="*/ 515759 w 560915"/>
                  <a:gd name="connsiteY15" fmla="*/ 244593 h 613363"/>
                  <a:gd name="connsiteX16" fmla="*/ 511996 w 560915"/>
                  <a:gd name="connsiteY16" fmla="*/ 233304 h 613363"/>
                  <a:gd name="connsiteX17" fmla="*/ 500707 w 560915"/>
                  <a:gd name="connsiteY17" fmla="*/ 195674 h 613363"/>
                  <a:gd name="connsiteX18" fmla="*/ 493181 w 560915"/>
                  <a:gd name="connsiteY18" fmla="*/ 173097 h 613363"/>
                  <a:gd name="connsiteX19" fmla="*/ 485655 w 560915"/>
                  <a:gd name="connsiteY19" fmla="*/ 161808 h 613363"/>
                  <a:gd name="connsiteX20" fmla="*/ 474367 w 560915"/>
                  <a:gd name="connsiteY20" fmla="*/ 139230 h 613363"/>
                  <a:gd name="connsiteX21" fmla="*/ 463078 w 560915"/>
                  <a:gd name="connsiteY21" fmla="*/ 116652 h 613363"/>
                  <a:gd name="connsiteX22" fmla="*/ 451789 w 560915"/>
                  <a:gd name="connsiteY22" fmla="*/ 105363 h 613363"/>
                  <a:gd name="connsiteX23" fmla="*/ 436737 w 560915"/>
                  <a:gd name="connsiteY23" fmla="*/ 82785 h 613363"/>
                  <a:gd name="connsiteX24" fmla="*/ 432974 w 560915"/>
                  <a:gd name="connsiteY24" fmla="*/ 71497 h 613363"/>
                  <a:gd name="connsiteX25" fmla="*/ 410396 w 560915"/>
                  <a:gd name="connsiteY25" fmla="*/ 56445 h 613363"/>
                  <a:gd name="connsiteX26" fmla="*/ 399107 w 560915"/>
                  <a:gd name="connsiteY26" fmla="*/ 48919 h 613363"/>
                  <a:gd name="connsiteX27" fmla="*/ 387818 w 560915"/>
                  <a:gd name="connsiteY27" fmla="*/ 41393 h 613363"/>
                  <a:gd name="connsiteX28" fmla="*/ 376530 w 560915"/>
                  <a:gd name="connsiteY28" fmla="*/ 30104 h 613363"/>
                  <a:gd name="connsiteX29" fmla="*/ 342663 w 560915"/>
                  <a:gd name="connsiteY29" fmla="*/ 15052 h 613363"/>
                  <a:gd name="connsiteX30" fmla="*/ 244826 w 560915"/>
                  <a:gd name="connsiteY30" fmla="*/ 7526 h 613363"/>
                  <a:gd name="connsiteX31" fmla="*/ 199670 w 560915"/>
                  <a:gd name="connsiteY31" fmla="*/ 0 h 613363"/>
                  <a:gd name="connsiteX32" fmla="*/ 128174 w 560915"/>
                  <a:gd name="connsiteY32" fmla="*/ 3763 h 613363"/>
                  <a:gd name="connsiteX33" fmla="*/ 94307 w 560915"/>
                  <a:gd name="connsiteY33" fmla="*/ 22578 h 613363"/>
                  <a:gd name="connsiteX34" fmla="*/ 60441 w 560915"/>
                  <a:gd name="connsiteY34" fmla="*/ 45156 h 613363"/>
                  <a:gd name="connsiteX35" fmla="*/ 49152 w 560915"/>
                  <a:gd name="connsiteY35" fmla="*/ 52682 h 613363"/>
                  <a:gd name="connsiteX36" fmla="*/ 37863 w 560915"/>
                  <a:gd name="connsiteY36" fmla="*/ 60208 h 613363"/>
                  <a:gd name="connsiteX37" fmla="*/ 15285 w 560915"/>
                  <a:gd name="connsiteY37" fmla="*/ 71497 h 613363"/>
                  <a:gd name="connsiteX38" fmla="*/ 233 w 560915"/>
                  <a:gd name="connsiteY38" fmla="*/ 94074 h 613363"/>
                  <a:gd name="connsiteX39" fmla="*/ 7759 w 560915"/>
                  <a:gd name="connsiteY39" fmla="*/ 218252 h 613363"/>
                  <a:gd name="connsiteX40" fmla="*/ 15285 w 560915"/>
                  <a:gd name="connsiteY40" fmla="*/ 240830 h 613363"/>
                  <a:gd name="connsiteX41" fmla="*/ 22811 w 560915"/>
                  <a:gd name="connsiteY41" fmla="*/ 252119 h 613363"/>
                  <a:gd name="connsiteX42" fmla="*/ 26574 w 560915"/>
                  <a:gd name="connsiteY42" fmla="*/ 263408 h 613363"/>
                  <a:gd name="connsiteX43" fmla="*/ 34100 w 560915"/>
                  <a:gd name="connsiteY43" fmla="*/ 274697 h 613363"/>
                  <a:gd name="connsiteX44" fmla="*/ 45389 w 560915"/>
                  <a:gd name="connsiteY44" fmla="*/ 297274 h 613363"/>
                  <a:gd name="connsiteX45" fmla="*/ 67967 w 560915"/>
                  <a:gd name="connsiteY45" fmla="*/ 308563 h 613363"/>
                  <a:gd name="connsiteX46" fmla="*/ 86781 w 560915"/>
                  <a:gd name="connsiteY46" fmla="*/ 312326 h 613363"/>
                  <a:gd name="connsiteX47" fmla="*/ 109359 w 560915"/>
                  <a:gd name="connsiteY47" fmla="*/ 319852 h 613363"/>
                  <a:gd name="connsiteX48" fmla="*/ 120648 w 560915"/>
                  <a:gd name="connsiteY48" fmla="*/ 327378 h 613363"/>
                  <a:gd name="connsiteX49" fmla="*/ 139463 w 560915"/>
                  <a:gd name="connsiteY49" fmla="*/ 349956 h 613363"/>
                  <a:gd name="connsiteX50" fmla="*/ 143226 w 560915"/>
                  <a:gd name="connsiteY50" fmla="*/ 361245 h 613363"/>
                  <a:gd name="connsiteX51" fmla="*/ 158278 w 560915"/>
                  <a:gd name="connsiteY51" fmla="*/ 383823 h 613363"/>
                  <a:gd name="connsiteX52" fmla="*/ 165804 w 560915"/>
                  <a:gd name="connsiteY52" fmla="*/ 395111 h 613363"/>
                  <a:gd name="connsiteX53" fmla="*/ 173330 w 560915"/>
                  <a:gd name="connsiteY53" fmla="*/ 417689 h 613363"/>
                  <a:gd name="connsiteX54" fmla="*/ 180855 w 560915"/>
                  <a:gd name="connsiteY54" fmla="*/ 451556 h 613363"/>
                  <a:gd name="connsiteX55" fmla="*/ 177093 w 560915"/>
                  <a:gd name="connsiteY55" fmla="*/ 492948 h 613363"/>
                  <a:gd name="connsiteX56" fmla="*/ 169567 w 560915"/>
                  <a:gd name="connsiteY56" fmla="*/ 515526 h 613363"/>
                  <a:gd name="connsiteX57" fmla="*/ 158278 w 560915"/>
                  <a:gd name="connsiteY57" fmla="*/ 549393 h 613363"/>
                  <a:gd name="connsiteX58" fmla="*/ 154515 w 560915"/>
                  <a:gd name="connsiteY58" fmla="*/ 560682 h 613363"/>
                  <a:gd name="connsiteX59" fmla="*/ 150752 w 560915"/>
                  <a:gd name="connsiteY59" fmla="*/ 571971 h 613363"/>
                  <a:gd name="connsiteX60" fmla="*/ 169567 w 560915"/>
                  <a:gd name="connsiteY60" fmla="*/ 602074 h 61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60915" h="613363">
                    <a:moveTo>
                      <a:pt x="169567" y="602074"/>
                    </a:moveTo>
                    <a:lnTo>
                      <a:pt x="169567" y="602074"/>
                    </a:lnTo>
                    <a:lnTo>
                      <a:pt x="233537" y="605837"/>
                    </a:lnTo>
                    <a:cubicBezTo>
                      <a:pt x="248605" y="606876"/>
                      <a:pt x="263615" y="608713"/>
                      <a:pt x="278693" y="609600"/>
                    </a:cubicBezTo>
                    <a:cubicBezTo>
                      <a:pt x="306269" y="611222"/>
                      <a:pt x="333883" y="612109"/>
                      <a:pt x="361478" y="613363"/>
                    </a:cubicBezTo>
                    <a:cubicBezTo>
                      <a:pt x="478536" y="609326"/>
                      <a:pt x="436074" y="621110"/>
                      <a:pt x="493181" y="602074"/>
                    </a:cubicBezTo>
                    <a:lnTo>
                      <a:pt x="504470" y="598311"/>
                    </a:lnTo>
                    <a:cubicBezTo>
                      <a:pt x="508233" y="597057"/>
                      <a:pt x="512458" y="596748"/>
                      <a:pt x="515759" y="594548"/>
                    </a:cubicBezTo>
                    <a:cubicBezTo>
                      <a:pt x="531476" y="584071"/>
                      <a:pt x="523850" y="590221"/>
                      <a:pt x="538337" y="575734"/>
                    </a:cubicBezTo>
                    <a:cubicBezTo>
                      <a:pt x="552061" y="534563"/>
                      <a:pt x="530174" y="596924"/>
                      <a:pt x="549626" y="553156"/>
                    </a:cubicBezTo>
                    <a:cubicBezTo>
                      <a:pt x="557577" y="535266"/>
                      <a:pt x="557760" y="526933"/>
                      <a:pt x="560915" y="508000"/>
                    </a:cubicBezTo>
                    <a:cubicBezTo>
                      <a:pt x="559661" y="450301"/>
                      <a:pt x="560476" y="392520"/>
                      <a:pt x="557152" y="334904"/>
                    </a:cubicBezTo>
                    <a:cubicBezTo>
                      <a:pt x="555886" y="312955"/>
                      <a:pt x="549643" y="316122"/>
                      <a:pt x="542100" y="301037"/>
                    </a:cubicBezTo>
                    <a:cubicBezTo>
                      <a:pt x="540326" y="297489"/>
                      <a:pt x="540263" y="293215"/>
                      <a:pt x="538337" y="289748"/>
                    </a:cubicBezTo>
                    <a:cubicBezTo>
                      <a:pt x="533944" y="281841"/>
                      <a:pt x="526145" y="275752"/>
                      <a:pt x="523285" y="267171"/>
                    </a:cubicBezTo>
                    <a:lnTo>
                      <a:pt x="515759" y="244593"/>
                    </a:lnTo>
                    <a:cubicBezTo>
                      <a:pt x="514505" y="240830"/>
                      <a:pt x="512958" y="237152"/>
                      <a:pt x="511996" y="233304"/>
                    </a:cubicBezTo>
                    <a:cubicBezTo>
                      <a:pt x="506309" y="210556"/>
                      <a:pt x="509868" y="223158"/>
                      <a:pt x="500707" y="195674"/>
                    </a:cubicBezTo>
                    <a:cubicBezTo>
                      <a:pt x="500707" y="195673"/>
                      <a:pt x="493182" y="173098"/>
                      <a:pt x="493181" y="173097"/>
                    </a:cubicBezTo>
                    <a:lnTo>
                      <a:pt x="485655" y="161808"/>
                    </a:lnTo>
                    <a:cubicBezTo>
                      <a:pt x="476201" y="133440"/>
                      <a:pt x="488952" y="168401"/>
                      <a:pt x="474367" y="139230"/>
                    </a:cubicBezTo>
                    <a:cubicBezTo>
                      <a:pt x="465881" y="122259"/>
                      <a:pt x="476558" y="132828"/>
                      <a:pt x="463078" y="116652"/>
                    </a:cubicBezTo>
                    <a:cubicBezTo>
                      <a:pt x="459671" y="112564"/>
                      <a:pt x="455056" y="109564"/>
                      <a:pt x="451789" y="105363"/>
                    </a:cubicBezTo>
                    <a:cubicBezTo>
                      <a:pt x="446236" y="98223"/>
                      <a:pt x="439598" y="91366"/>
                      <a:pt x="436737" y="82785"/>
                    </a:cubicBezTo>
                    <a:cubicBezTo>
                      <a:pt x="435483" y="79022"/>
                      <a:pt x="435779" y="74301"/>
                      <a:pt x="432974" y="71497"/>
                    </a:cubicBezTo>
                    <a:cubicBezTo>
                      <a:pt x="426578" y="65101"/>
                      <a:pt x="417922" y="61462"/>
                      <a:pt x="410396" y="56445"/>
                    </a:cubicBezTo>
                    <a:lnTo>
                      <a:pt x="399107" y="48919"/>
                    </a:lnTo>
                    <a:cubicBezTo>
                      <a:pt x="395344" y="46410"/>
                      <a:pt x="391016" y="44591"/>
                      <a:pt x="387818" y="41393"/>
                    </a:cubicBezTo>
                    <a:cubicBezTo>
                      <a:pt x="384055" y="37630"/>
                      <a:pt x="380618" y="33511"/>
                      <a:pt x="376530" y="30104"/>
                    </a:cubicBezTo>
                    <a:cubicBezTo>
                      <a:pt x="367858" y="22877"/>
                      <a:pt x="353363" y="15765"/>
                      <a:pt x="342663" y="15052"/>
                    </a:cubicBezTo>
                    <a:cubicBezTo>
                      <a:pt x="302850" y="12398"/>
                      <a:pt x="282622" y="11505"/>
                      <a:pt x="244826" y="7526"/>
                    </a:cubicBezTo>
                    <a:cubicBezTo>
                      <a:pt x="214395" y="4323"/>
                      <a:pt x="222076" y="5601"/>
                      <a:pt x="199670" y="0"/>
                    </a:cubicBezTo>
                    <a:cubicBezTo>
                      <a:pt x="175838" y="1254"/>
                      <a:pt x="151941" y="1602"/>
                      <a:pt x="128174" y="3763"/>
                    </a:cubicBezTo>
                    <a:cubicBezTo>
                      <a:pt x="116670" y="4809"/>
                      <a:pt x="101107" y="18044"/>
                      <a:pt x="94307" y="22578"/>
                    </a:cubicBezTo>
                    <a:lnTo>
                      <a:pt x="60441" y="45156"/>
                    </a:lnTo>
                    <a:lnTo>
                      <a:pt x="49152" y="52682"/>
                    </a:lnTo>
                    <a:cubicBezTo>
                      <a:pt x="45389" y="55191"/>
                      <a:pt x="42153" y="58778"/>
                      <a:pt x="37863" y="60208"/>
                    </a:cubicBezTo>
                    <a:cubicBezTo>
                      <a:pt x="22284" y="65401"/>
                      <a:pt x="29874" y="61771"/>
                      <a:pt x="15285" y="71497"/>
                    </a:cubicBezTo>
                    <a:cubicBezTo>
                      <a:pt x="10268" y="79023"/>
                      <a:pt x="-79" y="85035"/>
                      <a:pt x="233" y="94074"/>
                    </a:cubicBezTo>
                    <a:cubicBezTo>
                      <a:pt x="1873" y="141625"/>
                      <a:pt x="-4505" y="177374"/>
                      <a:pt x="7759" y="218252"/>
                    </a:cubicBezTo>
                    <a:cubicBezTo>
                      <a:pt x="10039" y="225851"/>
                      <a:pt x="10885" y="234229"/>
                      <a:pt x="15285" y="240830"/>
                    </a:cubicBezTo>
                    <a:cubicBezTo>
                      <a:pt x="17794" y="244593"/>
                      <a:pt x="20788" y="248074"/>
                      <a:pt x="22811" y="252119"/>
                    </a:cubicBezTo>
                    <a:cubicBezTo>
                      <a:pt x="24585" y="255667"/>
                      <a:pt x="24800" y="259860"/>
                      <a:pt x="26574" y="263408"/>
                    </a:cubicBezTo>
                    <a:cubicBezTo>
                      <a:pt x="28597" y="267453"/>
                      <a:pt x="32077" y="270652"/>
                      <a:pt x="34100" y="274697"/>
                    </a:cubicBezTo>
                    <a:cubicBezTo>
                      <a:pt x="40221" y="286938"/>
                      <a:pt x="34605" y="286490"/>
                      <a:pt x="45389" y="297274"/>
                    </a:cubicBezTo>
                    <a:cubicBezTo>
                      <a:pt x="51521" y="303406"/>
                      <a:pt x="59805" y="306523"/>
                      <a:pt x="67967" y="308563"/>
                    </a:cubicBezTo>
                    <a:cubicBezTo>
                      <a:pt x="74172" y="310114"/>
                      <a:pt x="80611" y="310643"/>
                      <a:pt x="86781" y="312326"/>
                    </a:cubicBezTo>
                    <a:cubicBezTo>
                      <a:pt x="94435" y="314413"/>
                      <a:pt x="102758" y="315452"/>
                      <a:pt x="109359" y="319852"/>
                    </a:cubicBezTo>
                    <a:cubicBezTo>
                      <a:pt x="113122" y="322361"/>
                      <a:pt x="117174" y="324483"/>
                      <a:pt x="120648" y="327378"/>
                    </a:cubicBezTo>
                    <a:cubicBezTo>
                      <a:pt x="127781" y="333322"/>
                      <a:pt x="135234" y="341499"/>
                      <a:pt x="139463" y="349956"/>
                    </a:cubicBezTo>
                    <a:cubicBezTo>
                      <a:pt x="141237" y="353504"/>
                      <a:pt x="141300" y="357778"/>
                      <a:pt x="143226" y="361245"/>
                    </a:cubicBezTo>
                    <a:cubicBezTo>
                      <a:pt x="147619" y="369152"/>
                      <a:pt x="153261" y="376297"/>
                      <a:pt x="158278" y="383823"/>
                    </a:cubicBezTo>
                    <a:lnTo>
                      <a:pt x="165804" y="395111"/>
                    </a:lnTo>
                    <a:cubicBezTo>
                      <a:pt x="168313" y="402637"/>
                      <a:pt x="171406" y="409993"/>
                      <a:pt x="173330" y="417689"/>
                    </a:cubicBezTo>
                    <a:cubicBezTo>
                      <a:pt x="178644" y="438946"/>
                      <a:pt x="176079" y="427670"/>
                      <a:pt x="180855" y="451556"/>
                    </a:cubicBezTo>
                    <a:cubicBezTo>
                      <a:pt x="179601" y="465353"/>
                      <a:pt x="179500" y="479305"/>
                      <a:pt x="177093" y="492948"/>
                    </a:cubicBezTo>
                    <a:cubicBezTo>
                      <a:pt x="175714" y="500760"/>
                      <a:pt x="172076" y="508000"/>
                      <a:pt x="169567" y="515526"/>
                    </a:cubicBezTo>
                    <a:lnTo>
                      <a:pt x="158278" y="549393"/>
                    </a:lnTo>
                    <a:lnTo>
                      <a:pt x="154515" y="560682"/>
                    </a:lnTo>
                    <a:cubicBezTo>
                      <a:pt x="153261" y="564445"/>
                      <a:pt x="150752" y="568004"/>
                      <a:pt x="150752" y="571971"/>
                    </a:cubicBezTo>
                    <a:lnTo>
                      <a:pt x="169567" y="6020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2BE1AE-0413-4F4B-B9AB-DFB705DF842B}"/>
                </a:ext>
              </a:extLst>
            </p:cNvPr>
            <p:cNvSpPr txBox="1"/>
            <p:nvPr/>
          </p:nvSpPr>
          <p:spPr>
            <a:xfrm>
              <a:off x="3494562" y="1983072"/>
              <a:ext cx="643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1D3380-DDE9-F444-8D65-89E81410F27E}"/>
                </a:ext>
              </a:extLst>
            </p:cNvPr>
            <p:cNvSpPr txBox="1"/>
            <p:nvPr/>
          </p:nvSpPr>
          <p:spPr>
            <a:xfrm>
              <a:off x="4726744" y="1980750"/>
              <a:ext cx="555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Test</a:t>
              </a:r>
            </a:p>
          </p:txBody>
        </p:sp>
        <p:sp>
          <p:nvSpPr>
            <p:cNvPr id="38" name="Double Bracket 37">
              <a:extLst>
                <a:ext uri="{FF2B5EF4-FFF2-40B4-BE49-F238E27FC236}">
                  <a16:creationId xmlns:a16="http://schemas.microsoft.com/office/drawing/2014/main" id="{ED661A1B-A0E4-7243-9B89-E614C1AC7E40}"/>
                </a:ext>
              </a:extLst>
            </p:cNvPr>
            <p:cNvSpPr/>
            <p:nvPr/>
          </p:nvSpPr>
          <p:spPr>
            <a:xfrm>
              <a:off x="3235842" y="1983072"/>
              <a:ext cx="2479372" cy="1483809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5F189A7-FEED-7A4D-A9B2-6B439C6F5FB0}"/>
              </a:ext>
            </a:extLst>
          </p:cNvPr>
          <p:cNvGrpSpPr/>
          <p:nvPr/>
        </p:nvGrpSpPr>
        <p:grpSpPr>
          <a:xfrm>
            <a:off x="6620754" y="1975335"/>
            <a:ext cx="2726811" cy="1676212"/>
            <a:chOff x="6620754" y="1975335"/>
            <a:chExt cx="2726811" cy="167621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F36BF6E-31A1-9A42-B086-ACE9A7B973C8}"/>
                </a:ext>
              </a:extLst>
            </p:cNvPr>
            <p:cNvGrpSpPr/>
            <p:nvPr/>
          </p:nvGrpSpPr>
          <p:grpSpPr>
            <a:xfrm>
              <a:off x="8136583" y="2259559"/>
              <a:ext cx="1210982" cy="1207322"/>
              <a:chOff x="3467100" y="2971800"/>
              <a:chExt cx="3095455" cy="3086100"/>
            </a:xfrm>
          </p:grpSpPr>
          <p:pic>
            <p:nvPicPr>
              <p:cNvPr id="18" name="Graphic 17" descr="Person eating">
                <a:extLst>
                  <a:ext uri="{FF2B5EF4-FFF2-40B4-BE49-F238E27FC236}">
                    <a16:creationId xmlns:a16="http://schemas.microsoft.com/office/drawing/2014/main" id="{D12B5EA6-5F34-4247-8DFF-25776B5B4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67100" y="2971800"/>
                <a:ext cx="3086100" cy="3086100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2CEF264-AC44-C54B-B0D0-A1C6DA9D0624}"/>
                  </a:ext>
                </a:extLst>
              </p:cNvPr>
              <p:cNvSpPr/>
              <p:nvPr/>
            </p:nvSpPr>
            <p:spPr>
              <a:xfrm>
                <a:off x="5529402" y="4166755"/>
                <a:ext cx="1033153" cy="629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4C128665-1D2E-7E4F-B784-1E95C7D7C07B}"/>
                  </a:ext>
                </a:extLst>
              </p:cNvPr>
              <p:cNvSpPr/>
              <p:nvPr/>
            </p:nvSpPr>
            <p:spPr>
              <a:xfrm>
                <a:off x="4951826" y="3729096"/>
                <a:ext cx="560915" cy="613363"/>
              </a:xfrm>
              <a:custGeom>
                <a:avLst/>
                <a:gdLst>
                  <a:gd name="connsiteX0" fmla="*/ 169567 w 560915"/>
                  <a:gd name="connsiteY0" fmla="*/ 602074 h 613363"/>
                  <a:gd name="connsiteX1" fmla="*/ 169567 w 560915"/>
                  <a:gd name="connsiteY1" fmla="*/ 602074 h 613363"/>
                  <a:gd name="connsiteX2" fmla="*/ 233537 w 560915"/>
                  <a:gd name="connsiteY2" fmla="*/ 605837 h 613363"/>
                  <a:gd name="connsiteX3" fmla="*/ 278693 w 560915"/>
                  <a:gd name="connsiteY3" fmla="*/ 609600 h 613363"/>
                  <a:gd name="connsiteX4" fmla="*/ 361478 w 560915"/>
                  <a:gd name="connsiteY4" fmla="*/ 613363 h 613363"/>
                  <a:gd name="connsiteX5" fmla="*/ 493181 w 560915"/>
                  <a:gd name="connsiteY5" fmla="*/ 602074 h 613363"/>
                  <a:gd name="connsiteX6" fmla="*/ 504470 w 560915"/>
                  <a:gd name="connsiteY6" fmla="*/ 598311 h 613363"/>
                  <a:gd name="connsiteX7" fmla="*/ 515759 w 560915"/>
                  <a:gd name="connsiteY7" fmla="*/ 594548 h 613363"/>
                  <a:gd name="connsiteX8" fmla="*/ 538337 w 560915"/>
                  <a:gd name="connsiteY8" fmla="*/ 575734 h 613363"/>
                  <a:gd name="connsiteX9" fmla="*/ 549626 w 560915"/>
                  <a:gd name="connsiteY9" fmla="*/ 553156 h 613363"/>
                  <a:gd name="connsiteX10" fmla="*/ 560915 w 560915"/>
                  <a:gd name="connsiteY10" fmla="*/ 508000 h 613363"/>
                  <a:gd name="connsiteX11" fmla="*/ 557152 w 560915"/>
                  <a:gd name="connsiteY11" fmla="*/ 334904 h 613363"/>
                  <a:gd name="connsiteX12" fmla="*/ 542100 w 560915"/>
                  <a:gd name="connsiteY12" fmla="*/ 301037 h 613363"/>
                  <a:gd name="connsiteX13" fmla="*/ 538337 w 560915"/>
                  <a:gd name="connsiteY13" fmla="*/ 289748 h 613363"/>
                  <a:gd name="connsiteX14" fmla="*/ 523285 w 560915"/>
                  <a:gd name="connsiteY14" fmla="*/ 267171 h 613363"/>
                  <a:gd name="connsiteX15" fmla="*/ 515759 w 560915"/>
                  <a:gd name="connsiteY15" fmla="*/ 244593 h 613363"/>
                  <a:gd name="connsiteX16" fmla="*/ 511996 w 560915"/>
                  <a:gd name="connsiteY16" fmla="*/ 233304 h 613363"/>
                  <a:gd name="connsiteX17" fmla="*/ 500707 w 560915"/>
                  <a:gd name="connsiteY17" fmla="*/ 195674 h 613363"/>
                  <a:gd name="connsiteX18" fmla="*/ 493181 w 560915"/>
                  <a:gd name="connsiteY18" fmla="*/ 173097 h 613363"/>
                  <a:gd name="connsiteX19" fmla="*/ 485655 w 560915"/>
                  <a:gd name="connsiteY19" fmla="*/ 161808 h 613363"/>
                  <a:gd name="connsiteX20" fmla="*/ 474367 w 560915"/>
                  <a:gd name="connsiteY20" fmla="*/ 139230 h 613363"/>
                  <a:gd name="connsiteX21" fmla="*/ 463078 w 560915"/>
                  <a:gd name="connsiteY21" fmla="*/ 116652 h 613363"/>
                  <a:gd name="connsiteX22" fmla="*/ 451789 w 560915"/>
                  <a:gd name="connsiteY22" fmla="*/ 105363 h 613363"/>
                  <a:gd name="connsiteX23" fmla="*/ 436737 w 560915"/>
                  <a:gd name="connsiteY23" fmla="*/ 82785 h 613363"/>
                  <a:gd name="connsiteX24" fmla="*/ 432974 w 560915"/>
                  <a:gd name="connsiteY24" fmla="*/ 71497 h 613363"/>
                  <a:gd name="connsiteX25" fmla="*/ 410396 w 560915"/>
                  <a:gd name="connsiteY25" fmla="*/ 56445 h 613363"/>
                  <a:gd name="connsiteX26" fmla="*/ 399107 w 560915"/>
                  <a:gd name="connsiteY26" fmla="*/ 48919 h 613363"/>
                  <a:gd name="connsiteX27" fmla="*/ 387818 w 560915"/>
                  <a:gd name="connsiteY27" fmla="*/ 41393 h 613363"/>
                  <a:gd name="connsiteX28" fmla="*/ 376530 w 560915"/>
                  <a:gd name="connsiteY28" fmla="*/ 30104 h 613363"/>
                  <a:gd name="connsiteX29" fmla="*/ 342663 w 560915"/>
                  <a:gd name="connsiteY29" fmla="*/ 15052 h 613363"/>
                  <a:gd name="connsiteX30" fmla="*/ 244826 w 560915"/>
                  <a:gd name="connsiteY30" fmla="*/ 7526 h 613363"/>
                  <a:gd name="connsiteX31" fmla="*/ 199670 w 560915"/>
                  <a:gd name="connsiteY31" fmla="*/ 0 h 613363"/>
                  <a:gd name="connsiteX32" fmla="*/ 128174 w 560915"/>
                  <a:gd name="connsiteY32" fmla="*/ 3763 h 613363"/>
                  <a:gd name="connsiteX33" fmla="*/ 94307 w 560915"/>
                  <a:gd name="connsiteY33" fmla="*/ 22578 h 613363"/>
                  <a:gd name="connsiteX34" fmla="*/ 60441 w 560915"/>
                  <a:gd name="connsiteY34" fmla="*/ 45156 h 613363"/>
                  <a:gd name="connsiteX35" fmla="*/ 49152 w 560915"/>
                  <a:gd name="connsiteY35" fmla="*/ 52682 h 613363"/>
                  <a:gd name="connsiteX36" fmla="*/ 37863 w 560915"/>
                  <a:gd name="connsiteY36" fmla="*/ 60208 h 613363"/>
                  <a:gd name="connsiteX37" fmla="*/ 15285 w 560915"/>
                  <a:gd name="connsiteY37" fmla="*/ 71497 h 613363"/>
                  <a:gd name="connsiteX38" fmla="*/ 233 w 560915"/>
                  <a:gd name="connsiteY38" fmla="*/ 94074 h 613363"/>
                  <a:gd name="connsiteX39" fmla="*/ 7759 w 560915"/>
                  <a:gd name="connsiteY39" fmla="*/ 218252 h 613363"/>
                  <a:gd name="connsiteX40" fmla="*/ 15285 w 560915"/>
                  <a:gd name="connsiteY40" fmla="*/ 240830 h 613363"/>
                  <a:gd name="connsiteX41" fmla="*/ 22811 w 560915"/>
                  <a:gd name="connsiteY41" fmla="*/ 252119 h 613363"/>
                  <a:gd name="connsiteX42" fmla="*/ 26574 w 560915"/>
                  <a:gd name="connsiteY42" fmla="*/ 263408 h 613363"/>
                  <a:gd name="connsiteX43" fmla="*/ 34100 w 560915"/>
                  <a:gd name="connsiteY43" fmla="*/ 274697 h 613363"/>
                  <a:gd name="connsiteX44" fmla="*/ 45389 w 560915"/>
                  <a:gd name="connsiteY44" fmla="*/ 297274 h 613363"/>
                  <a:gd name="connsiteX45" fmla="*/ 67967 w 560915"/>
                  <a:gd name="connsiteY45" fmla="*/ 308563 h 613363"/>
                  <a:gd name="connsiteX46" fmla="*/ 86781 w 560915"/>
                  <a:gd name="connsiteY46" fmla="*/ 312326 h 613363"/>
                  <a:gd name="connsiteX47" fmla="*/ 109359 w 560915"/>
                  <a:gd name="connsiteY47" fmla="*/ 319852 h 613363"/>
                  <a:gd name="connsiteX48" fmla="*/ 120648 w 560915"/>
                  <a:gd name="connsiteY48" fmla="*/ 327378 h 613363"/>
                  <a:gd name="connsiteX49" fmla="*/ 139463 w 560915"/>
                  <a:gd name="connsiteY49" fmla="*/ 349956 h 613363"/>
                  <a:gd name="connsiteX50" fmla="*/ 143226 w 560915"/>
                  <a:gd name="connsiteY50" fmla="*/ 361245 h 613363"/>
                  <a:gd name="connsiteX51" fmla="*/ 158278 w 560915"/>
                  <a:gd name="connsiteY51" fmla="*/ 383823 h 613363"/>
                  <a:gd name="connsiteX52" fmla="*/ 165804 w 560915"/>
                  <a:gd name="connsiteY52" fmla="*/ 395111 h 613363"/>
                  <a:gd name="connsiteX53" fmla="*/ 173330 w 560915"/>
                  <a:gd name="connsiteY53" fmla="*/ 417689 h 613363"/>
                  <a:gd name="connsiteX54" fmla="*/ 180855 w 560915"/>
                  <a:gd name="connsiteY54" fmla="*/ 451556 h 613363"/>
                  <a:gd name="connsiteX55" fmla="*/ 177093 w 560915"/>
                  <a:gd name="connsiteY55" fmla="*/ 492948 h 613363"/>
                  <a:gd name="connsiteX56" fmla="*/ 169567 w 560915"/>
                  <a:gd name="connsiteY56" fmla="*/ 515526 h 613363"/>
                  <a:gd name="connsiteX57" fmla="*/ 158278 w 560915"/>
                  <a:gd name="connsiteY57" fmla="*/ 549393 h 613363"/>
                  <a:gd name="connsiteX58" fmla="*/ 154515 w 560915"/>
                  <a:gd name="connsiteY58" fmla="*/ 560682 h 613363"/>
                  <a:gd name="connsiteX59" fmla="*/ 150752 w 560915"/>
                  <a:gd name="connsiteY59" fmla="*/ 571971 h 613363"/>
                  <a:gd name="connsiteX60" fmla="*/ 169567 w 560915"/>
                  <a:gd name="connsiteY60" fmla="*/ 602074 h 61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60915" h="613363">
                    <a:moveTo>
                      <a:pt x="169567" y="602074"/>
                    </a:moveTo>
                    <a:lnTo>
                      <a:pt x="169567" y="602074"/>
                    </a:lnTo>
                    <a:lnTo>
                      <a:pt x="233537" y="605837"/>
                    </a:lnTo>
                    <a:cubicBezTo>
                      <a:pt x="248605" y="606876"/>
                      <a:pt x="263615" y="608713"/>
                      <a:pt x="278693" y="609600"/>
                    </a:cubicBezTo>
                    <a:cubicBezTo>
                      <a:pt x="306269" y="611222"/>
                      <a:pt x="333883" y="612109"/>
                      <a:pt x="361478" y="613363"/>
                    </a:cubicBezTo>
                    <a:cubicBezTo>
                      <a:pt x="478536" y="609326"/>
                      <a:pt x="436074" y="621110"/>
                      <a:pt x="493181" y="602074"/>
                    </a:cubicBezTo>
                    <a:lnTo>
                      <a:pt x="504470" y="598311"/>
                    </a:lnTo>
                    <a:cubicBezTo>
                      <a:pt x="508233" y="597057"/>
                      <a:pt x="512458" y="596748"/>
                      <a:pt x="515759" y="594548"/>
                    </a:cubicBezTo>
                    <a:cubicBezTo>
                      <a:pt x="531476" y="584071"/>
                      <a:pt x="523850" y="590221"/>
                      <a:pt x="538337" y="575734"/>
                    </a:cubicBezTo>
                    <a:cubicBezTo>
                      <a:pt x="552061" y="534563"/>
                      <a:pt x="530174" y="596924"/>
                      <a:pt x="549626" y="553156"/>
                    </a:cubicBezTo>
                    <a:cubicBezTo>
                      <a:pt x="557577" y="535266"/>
                      <a:pt x="557760" y="526933"/>
                      <a:pt x="560915" y="508000"/>
                    </a:cubicBezTo>
                    <a:cubicBezTo>
                      <a:pt x="559661" y="450301"/>
                      <a:pt x="560476" y="392520"/>
                      <a:pt x="557152" y="334904"/>
                    </a:cubicBezTo>
                    <a:cubicBezTo>
                      <a:pt x="555886" y="312955"/>
                      <a:pt x="549643" y="316122"/>
                      <a:pt x="542100" y="301037"/>
                    </a:cubicBezTo>
                    <a:cubicBezTo>
                      <a:pt x="540326" y="297489"/>
                      <a:pt x="540263" y="293215"/>
                      <a:pt x="538337" y="289748"/>
                    </a:cubicBezTo>
                    <a:cubicBezTo>
                      <a:pt x="533944" y="281841"/>
                      <a:pt x="526145" y="275752"/>
                      <a:pt x="523285" y="267171"/>
                    </a:cubicBezTo>
                    <a:lnTo>
                      <a:pt x="515759" y="244593"/>
                    </a:lnTo>
                    <a:cubicBezTo>
                      <a:pt x="514505" y="240830"/>
                      <a:pt x="512958" y="237152"/>
                      <a:pt x="511996" y="233304"/>
                    </a:cubicBezTo>
                    <a:cubicBezTo>
                      <a:pt x="506309" y="210556"/>
                      <a:pt x="509868" y="223158"/>
                      <a:pt x="500707" y="195674"/>
                    </a:cubicBezTo>
                    <a:cubicBezTo>
                      <a:pt x="500707" y="195673"/>
                      <a:pt x="493182" y="173098"/>
                      <a:pt x="493181" y="173097"/>
                    </a:cubicBezTo>
                    <a:lnTo>
                      <a:pt x="485655" y="161808"/>
                    </a:lnTo>
                    <a:cubicBezTo>
                      <a:pt x="476201" y="133440"/>
                      <a:pt x="488952" y="168401"/>
                      <a:pt x="474367" y="139230"/>
                    </a:cubicBezTo>
                    <a:cubicBezTo>
                      <a:pt x="465881" y="122259"/>
                      <a:pt x="476558" y="132828"/>
                      <a:pt x="463078" y="116652"/>
                    </a:cubicBezTo>
                    <a:cubicBezTo>
                      <a:pt x="459671" y="112564"/>
                      <a:pt x="455056" y="109564"/>
                      <a:pt x="451789" y="105363"/>
                    </a:cubicBezTo>
                    <a:cubicBezTo>
                      <a:pt x="446236" y="98223"/>
                      <a:pt x="439598" y="91366"/>
                      <a:pt x="436737" y="82785"/>
                    </a:cubicBezTo>
                    <a:cubicBezTo>
                      <a:pt x="435483" y="79022"/>
                      <a:pt x="435779" y="74301"/>
                      <a:pt x="432974" y="71497"/>
                    </a:cubicBezTo>
                    <a:cubicBezTo>
                      <a:pt x="426578" y="65101"/>
                      <a:pt x="417922" y="61462"/>
                      <a:pt x="410396" y="56445"/>
                    </a:cubicBezTo>
                    <a:lnTo>
                      <a:pt x="399107" y="48919"/>
                    </a:lnTo>
                    <a:cubicBezTo>
                      <a:pt x="395344" y="46410"/>
                      <a:pt x="391016" y="44591"/>
                      <a:pt x="387818" y="41393"/>
                    </a:cubicBezTo>
                    <a:cubicBezTo>
                      <a:pt x="384055" y="37630"/>
                      <a:pt x="380618" y="33511"/>
                      <a:pt x="376530" y="30104"/>
                    </a:cubicBezTo>
                    <a:cubicBezTo>
                      <a:pt x="367858" y="22877"/>
                      <a:pt x="353363" y="15765"/>
                      <a:pt x="342663" y="15052"/>
                    </a:cubicBezTo>
                    <a:cubicBezTo>
                      <a:pt x="302850" y="12398"/>
                      <a:pt x="282622" y="11505"/>
                      <a:pt x="244826" y="7526"/>
                    </a:cubicBezTo>
                    <a:cubicBezTo>
                      <a:pt x="214395" y="4323"/>
                      <a:pt x="222076" y="5601"/>
                      <a:pt x="199670" y="0"/>
                    </a:cubicBezTo>
                    <a:cubicBezTo>
                      <a:pt x="175838" y="1254"/>
                      <a:pt x="151941" y="1602"/>
                      <a:pt x="128174" y="3763"/>
                    </a:cubicBezTo>
                    <a:cubicBezTo>
                      <a:pt x="116670" y="4809"/>
                      <a:pt x="101107" y="18044"/>
                      <a:pt x="94307" y="22578"/>
                    </a:cubicBezTo>
                    <a:lnTo>
                      <a:pt x="60441" y="45156"/>
                    </a:lnTo>
                    <a:lnTo>
                      <a:pt x="49152" y="52682"/>
                    </a:lnTo>
                    <a:cubicBezTo>
                      <a:pt x="45389" y="55191"/>
                      <a:pt x="42153" y="58778"/>
                      <a:pt x="37863" y="60208"/>
                    </a:cubicBezTo>
                    <a:cubicBezTo>
                      <a:pt x="22284" y="65401"/>
                      <a:pt x="29874" y="61771"/>
                      <a:pt x="15285" y="71497"/>
                    </a:cubicBezTo>
                    <a:cubicBezTo>
                      <a:pt x="10268" y="79023"/>
                      <a:pt x="-79" y="85035"/>
                      <a:pt x="233" y="94074"/>
                    </a:cubicBezTo>
                    <a:cubicBezTo>
                      <a:pt x="1873" y="141625"/>
                      <a:pt x="-4505" y="177374"/>
                      <a:pt x="7759" y="218252"/>
                    </a:cubicBezTo>
                    <a:cubicBezTo>
                      <a:pt x="10039" y="225851"/>
                      <a:pt x="10885" y="234229"/>
                      <a:pt x="15285" y="240830"/>
                    </a:cubicBezTo>
                    <a:cubicBezTo>
                      <a:pt x="17794" y="244593"/>
                      <a:pt x="20788" y="248074"/>
                      <a:pt x="22811" y="252119"/>
                    </a:cubicBezTo>
                    <a:cubicBezTo>
                      <a:pt x="24585" y="255667"/>
                      <a:pt x="24800" y="259860"/>
                      <a:pt x="26574" y="263408"/>
                    </a:cubicBezTo>
                    <a:cubicBezTo>
                      <a:pt x="28597" y="267453"/>
                      <a:pt x="32077" y="270652"/>
                      <a:pt x="34100" y="274697"/>
                    </a:cubicBezTo>
                    <a:cubicBezTo>
                      <a:pt x="40221" y="286938"/>
                      <a:pt x="34605" y="286490"/>
                      <a:pt x="45389" y="297274"/>
                    </a:cubicBezTo>
                    <a:cubicBezTo>
                      <a:pt x="51521" y="303406"/>
                      <a:pt x="59805" y="306523"/>
                      <a:pt x="67967" y="308563"/>
                    </a:cubicBezTo>
                    <a:cubicBezTo>
                      <a:pt x="74172" y="310114"/>
                      <a:pt x="80611" y="310643"/>
                      <a:pt x="86781" y="312326"/>
                    </a:cubicBezTo>
                    <a:cubicBezTo>
                      <a:pt x="94435" y="314413"/>
                      <a:pt x="102758" y="315452"/>
                      <a:pt x="109359" y="319852"/>
                    </a:cubicBezTo>
                    <a:cubicBezTo>
                      <a:pt x="113122" y="322361"/>
                      <a:pt x="117174" y="324483"/>
                      <a:pt x="120648" y="327378"/>
                    </a:cubicBezTo>
                    <a:cubicBezTo>
                      <a:pt x="127781" y="333322"/>
                      <a:pt x="135234" y="341499"/>
                      <a:pt x="139463" y="349956"/>
                    </a:cubicBezTo>
                    <a:cubicBezTo>
                      <a:pt x="141237" y="353504"/>
                      <a:pt x="141300" y="357778"/>
                      <a:pt x="143226" y="361245"/>
                    </a:cubicBezTo>
                    <a:cubicBezTo>
                      <a:pt x="147619" y="369152"/>
                      <a:pt x="153261" y="376297"/>
                      <a:pt x="158278" y="383823"/>
                    </a:cubicBezTo>
                    <a:lnTo>
                      <a:pt x="165804" y="395111"/>
                    </a:lnTo>
                    <a:cubicBezTo>
                      <a:pt x="168313" y="402637"/>
                      <a:pt x="171406" y="409993"/>
                      <a:pt x="173330" y="417689"/>
                    </a:cubicBezTo>
                    <a:cubicBezTo>
                      <a:pt x="178644" y="438946"/>
                      <a:pt x="176079" y="427670"/>
                      <a:pt x="180855" y="451556"/>
                    </a:cubicBezTo>
                    <a:cubicBezTo>
                      <a:pt x="179601" y="465353"/>
                      <a:pt x="179500" y="479305"/>
                      <a:pt x="177093" y="492948"/>
                    </a:cubicBezTo>
                    <a:cubicBezTo>
                      <a:pt x="175714" y="500760"/>
                      <a:pt x="172076" y="508000"/>
                      <a:pt x="169567" y="515526"/>
                    </a:cubicBezTo>
                    <a:lnTo>
                      <a:pt x="158278" y="549393"/>
                    </a:lnTo>
                    <a:lnTo>
                      <a:pt x="154515" y="560682"/>
                    </a:lnTo>
                    <a:cubicBezTo>
                      <a:pt x="153261" y="564445"/>
                      <a:pt x="150752" y="568004"/>
                      <a:pt x="150752" y="571971"/>
                    </a:cubicBezTo>
                    <a:lnTo>
                      <a:pt x="169567" y="6020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3D59DBD-066C-FE48-8CB7-DB58FBF05359}"/>
                </a:ext>
              </a:extLst>
            </p:cNvPr>
            <p:cNvGrpSpPr/>
            <p:nvPr/>
          </p:nvGrpSpPr>
          <p:grpSpPr>
            <a:xfrm>
              <a:off x="6620754" y="1975335"/>
              <a:ext cx="2504025" cy="1676212"/>
              <a:chOff x="6620754" y="1975335"/>
              <a:chExt cx="2504025" cy="167621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715A78A-B616-F84D-98B1-726F322C5CE5}"/>
                  </a:ext>
                </a:extLst>
              </p:cNvPr>
              <p:cNvGrpSpPr/>
              <p:nvPr/>
            </p:nvGrpSpPr>
            <p:grpSpPr>
              <a:xfrm>
                <a:off x="6886504" y="2265600"/>
                <a:ext cx="1210982" cy="1385947"/>
                <a:chOff x="7904086" y="4436450"/>
                <a:chExt cx="1210982" cy="1385947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F4C5E378-0592-DF47-B39F-59A880B98C30}"/>
                    </a:ext>
                  </a:extLst>
                </p:cNvPr>
                <p:cNvGrpSpPr/>
                <p:nvPr/>
              </p:nvGrpSpPr>
              <p:grpSpPr>
                <a:xfrm>
                  <a:off x="7904086" y="4436450"/>
                  <a:ext cx="1210982" cy="1207322"/>
                  <a:chOff x="3467100" y="2971800"/>
                  <a:chExt cx="3095455" cy="3086100"/>
                </a:xfrm>
              </p:grpSpPr>
              <p:pic>
                <p:nvPicPr>
                  <p:cNvPr id="10" name="Graphic 9" descr="Person eating">
                    <a:extLst>
                      <a:ext uri="{FF2B5EF4-FFF2-40B4-BE49-F238E27FC236}">
                        <a16:creationId xmlns:a16="http://schemas.microsoft.com/office/drawing/2014/main" id="{3B7DD18C-F4C1-4146-8913-AB70D7E429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67100" y="2971800"/>
                    <a:ext cx="3086100" cy="3086100"/>
                  </a:xfrm>
                  <a:prstGeom prst="rect">
                    <a:avLst/>
                  </a:prstGeom>
                </p:spPr>
              </p:pic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091A981F-1214-4448-8875-6C73C0A0B98F}"/>
                      </a:ext>
                    </a:extLst>
                  </p:cNvPr>
                  <p:cNvSpPr/>
                  <p:nvPr/>
                </p:nvSpPr>
                <p:spPr>
                  <a:xfrm>
                    <a:off x="5529402" y="4166755"/>
                    <a:ext cx="1033153" cy="62939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Freeform 11">
                    <a:extLst>
                      <a:ext uri="{FF2B5EF4-FFF2-40B4-BE49-F238E27FC236}">
                        <a16:creationId xmlns:a16="http://schemas.microsoft.com/office/drawing/2014/main" id="{AE48747C-2490-CC46-BC1C-5D55C08C9CFB}"/>
                      </a:ext>
                    </a:extLst>
                  </p:cNvPr>
                  <p:cNvSpPr/>
                  <p:nvPr/>
                </p:nvSpPr>
                <p:spPr>
                  <a:xfrm>
                    <a:off x="4951826" y="3729096"/>
                    <a:ext cx="560915" cy="613363"/>
                  </a:xfrm>
                  <a:custGeom>
                    <a:avLst/>
                    <a:gdLst>
                      <a:gd name="connsiteX0" fmla="*/ 169567 w 560915"/>
                      <a:gd name="connsiteY0" fmla="*/ 602074 h 613363"/>
                      <a:gd name="connsiteX1" fmla="*/ 169567 w 560915"/>
                      <a:gd name="connsiteY1" fmla="*/ 602074 h 613363"/>
                      <a:gd name="connsiteX2" fmla="*/ 233537 w 560915"/>
                      <a:gd name="connsiteY2" fmla="*/ 605837 h 613363"/>
                      <a:gd name="connsiteX3" fmla="*/ 278693 w 560915"/>
                      <a:gd name="connsiteY3" fmla="*/ 609600 h 613363"/>
                      <a:gd name="connsiteX4" fmla="*/ 361478 w 560915"/>
                      <a:gd name="connsiteY4" fmla="*/ 613363 h 613363"/>
                      <a:gd name="connsiteX5" fmla="*/ 493181 w 560915"/>
                      <a:gd name="connsiteY5" fmla="*/ 602074 h 613363"/>
                      <a:gd name="connsiteX6" fmla="*/ 504470 w 560915"/>
                      <a:gd name="connsiteY6" fmla="*/ 598311 h 613363"/>
                      <a:gd name="connsiteX7" fmla="*/ 515759 w 560915"/>
                      <a:gd name="connsiteY7" fmla="*/ 594548 h 613363"/>
                      <a:gd name="connsiteX8" fmla="*/ 538337 w 560915"/>
                      <a:gd name="connsiteY8" fmla="*/ 575734 h 613363"/>
                      <a:gd name="connsiteX9" fmla="*/ 549626 w 560915"/>
                      <a:gd name="connsiteY9" fmla="*/ 553156 h 613363"/>
                      <a:gd name="connsiteX10" fmla="*/ 560915 w 560915"/>
                      <a:gd name="connsiteY10" fmla="*/ 508000 h 613363"/>
                      <a:gd name="connsiteX11" fmla="*/ 557152 w 560915"/>
                      <a:gd name="connsiteY11" fmla="*/ 334904 h 613363"/>
                      <a:gd name="connsiteX12" fmla="*/ 542100 w 560915"/>
                      <a:gd name="connsiteY12" fmla="*/ 301037 h 613363"/>
                      <a:gd name="connsiteX13" fmla="*/ 538337 w 560915"/>
                      <a:gd name="connsiteY13" fmla="*/ 289748 h 613363"/>
                      <a:gd name="connsiteX14" fmla="*/ 523285 w 560915"/>
                      <a:gd name="connsiteY14" fmla="*/ 267171 h 613363"/>
                      <a:gd name="connsiteX15" fmla="*/ 515759 w 560915"/>
                      <a:gd name="connsiteY15" fmla="*/ 244593 h 613363"/>
                      <a:gd name="connsiteX16" fmla="*/ 511996 w 560915"/>
                      <a:gd name="connsiteY16" fmla="*/ 233304 h 613363"/>
                      <a:gd name="connsiteX17" fmla="*/ 500707 w 560915"/>
                      <a:gd name="connsiteY17" fmla="*/ 195674 h 613363"/>
                      <a:gd name="connsiteX18" fmla="*/ 493181 w 560915"/>
                      <a:gd name="connsiteY18" fmla="*/ 173097 h 613363"/>
                      <a:gd name="connsiteX19" fmla="*/ 485655 w 560915"/>
                      <a:gd name="connsiteY19" fmla="*/ 161808 h 613363"/>
                      <a:gd name="connsiteX20" fmla="*/ 474367 w 560915"/>
                      <a:gd name="connsiteY20" fmla="*/ 139230 h 613363"/>
                      <a:gd name="connsiteX21" fmla="*/ 463078 w 560915"/>
                      <a:gd name="connsiteY21" fmla="*/ 116652 h 613363"/>
                      <a:gd name="connsiteX22" fmla="*/ 451789 w 560915"/>
                      <a:gd name="connsiteY22" fmla="*/ 105363 h 613363"/>
                      <a:gd name="connsiteX23" fmla="*/ 436737 w 560915"/>
                      <a:gd name="connsiteY23" fmla="*/ 82785 h 613363"/>
                      <a:gd name="connsiteX24" fmla="*/ 432974 w 560915"/>
                      <a:gd name="connsiteY24" fmla="*/ 71497 h 613363"/>
                      <a:gd name="connsiteX25" fmla="*/ 410396 w 560915"/>
                      <a:gd name="connsiteY25" fmla="*/ 56445 h 613363"/>
                      <a:gd name="connsiteX26" fmla="*/ 399107 w 560915"/>
                      <a:gd name="connsiteY26" fmla="*/ 48919 h 613363"/>
                      <a:gd name="connsiteX27" fmla="*/ 387818 w 560915"/>
                      <a:gd name="connsiteY27" fmla="*/ 41393 h 613363"/>
                      <a:gd name="connsiteX28" fmla="*/ 376530 w 560915"/>
                      <a:gd name="connsiteY28" fmla="*/ 30104 h 613363"/>
                      <a:gd name="connsiteX29" fmla="*/ 342663 w 560915"/>
                      <a:gd name="connsiteY29" fmla="*/ 15052 h 613363"/>
                      <a:gd name="connsiteX30" fmla="*/ 244826 w 560915"/>
                      <a:gd name="connsiteY30" fmla="*/ 7526 h 613363"/>
                      <a:gd name="connsiteX31" fmla="*/ 199670 w 560915"/>
                      <a:gd name="connsiteY31" fmla="*/ 0 h 613363"/>
                      <a:gd name="connsiteX32" fmla="*/ 128174 w 560915"/>
                      <a:gd name="connsiteY32" fmla="*/ 3763 h 613363"/>
                      <a:gd name="connsiteX33" fmla="*/ 94307 w 560915"/>
                      <a:gd name="connsiteY33" fmla="*/ 22578 h 613363"/>
                      <a:gd name="connsiteX34" fmla="*/ 60441 w 560915"/>
                      <a:gd name="connsiteY34" fmla="*/ 45156 h 613363"/>
                      <a:gd name="connsiteX35" fmla="*/ 49152 w 560915"/>
                      <a:gd name="connsiteY35" fmla="*/ 52682 h 613363"/>
                      <a:gd name="connsiteX36" fmla="*/ 37863 w 560915"/>
                      <a:gd name="connsiteY36" fmla="*/ 60208 h 613363"/>
                      <a:gd name="connsiteX37" fmla="*/ 15285 w 560915"/>
                      <a:gd name="connsiteY37" fmla="*/ 71497 h 613363"/>
                      <a:gd name="connsiteX38" fmla="*/ 233 w 560915"/>
                      <a:gd name="connsiteY38" fmla="*/ 94074 h 613363"/>
                      <a:gd name="connsiteX39" fmla="*/ 7759 w 560915"/>
                      <a:gd name="connsiteY39" fmla="*/ 218252 h 613363"/>
                      <a:gd name="connsiteX40" fmla="*/ 15285 w 560915"/>
                      <a:gd name="connsiteY40" fmla="*/ 240830 h 613363"/>
                      <a:gd name="connsiteX41" fmla="*/ 22811 w 560915"/>
                      <a:gd name="connsiteY41" fmla="*/ 252119 h 613363"/>
                      <a:gd name="connsiteX42" fmla="*/ 26574 w 560915"/>
                      <a:gd name="connsiteY42" fmla="*/ 263408 h 613363"/>
                      <a:gd name="connsiteX43" fmla="*/ 34100 w 560915"/>
                      <a:gd name="connsiteY43" fmla="*/ 274697 h 613363"/>
                      <a:gd name="connsiteX44" fmla="*/ 45389 w 560915"/>
                      <a:gd name="connsiteY44" fmla="*/ 297274 h 613363"/>
                      <a:gd name="connsiteX45" fmla="*/ 67967 w 560915"/>
                      <a:gd name="connsiteY45" fmla="*/ 308563 h 613363"/>
                      <a:gd name="connsiteX46" fmla="*/ 86781 w 560915"/>
                      <a:gd name="connsiteY46" fmla="*/ 312326 h 613363"/>
                      <a:gd name="connsiteX47" fmla="*/ 109359 w 560915"/>
                      <a:gd name="connsiteY47" fmla="*/ 319852 h 613363"/>
                      <a:gd name="connsiteX48" fmla="*/ 120648 w 560915"/>
                      <a:gd name="connsiteY48" fmla="*/ 327378 h 613363"/>
                      <a:gd name="connsiteX49" fmla="*/ 139463 w 560915"/>
                      <a:gd name="connsiteY49" fmla="*/ 349956 h 613363"/>
                      <a:gd name="connsiteX50" fmla="*/ 143226 w 560915"/>
                      <a:gd name="connsiteY50" fmla="*/ 361245 h 613363"/>
                      <a:gd name="connsiteX51" fmla="*/ 158278 w 560915"/>
                      <a:gd name="connsiteY51" fmla="*/ 383823 h 613363"/>
                      <a:gd name="connsiteX52" fmla="*/ 165804 w 560915"/>
                      <a:gd name="connsiteY52" fmla="*/ 395111 h 613363"/>
                      <a:gd name="connsiteX53" fmla="*/ 173330 w 560915"/>
                      <a:gd name="connsiteY53" fmla="*/ 417689 h 613363"/>
                      <a:gd name="connsiteX54" fmla="*/ 180855 w 560915"/>
                      <a:gd name="connsiteY54" fmla="*/ 451556 h 613363"/>
                      <a:gd name="connsiteX55" fmla="*/ 177093 w 560915"/>
                      <a:gd name="connsiteY55" fmla="*/ 492948 h 613363"/>
                      <a:gd name="connsiteX56" fmla="*/ 169567 w 560915"/>
                      <a:gd name="connsiteY56" fmla="*/ 515526 h 613363"/>
                      <a:gd name="connsiteX57" fmla="*/ 158278 w 560915"/>
                      <a:gd name="connsiteY57" fmla="*/ 549393 h 613363"/>
                      <a:gd name="connsiteX58" fmla="*/ 154515 w 560915"/>
                      <a:gd name="connsiteY58" fmla="*/ 560682 h 613363"/>
                      <a:gd name="connsiteX59" fmla="*/ 150752 w 560915"/>
                      <a:gd name="connsiteY59" fmla="*/ 571971 h 613363"/>
                      <a:gd name="connsiteX60" fmla="*/ 169567 w 560915"/>
                      <a:gd name="connsiteY60" fmla="*/ 602074 h 613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560915" h="613363">
                        <a:moveTo>
                          <a:pt x="169567" y="602074"/>
                        </a:moveTo>
                        <a:lnTo>
                          <a:pt x="169567" y="602074"/>
                        </a:lnTo>
                        <a:lnTo>
                          <a:pt x="233537" y="605837"/>
                        </a:lnTo>
                        <a:cubicBezTo>
                          <a:pt x="248605" y="606876"/>
                          <a:pt x="263615" y="608713"/>
                          <a:pt x="278693" y="609600"/>
                        </a:cubicBezTo>
                        <a:cubicBezTo>
                          <a:pt x="306269" y="611222"/>
                          <a:pt x="333883" y="612109"/>
                          <a:pt x="361478" y="613363"/>
                        </a:cubicBezTo>
                        <a:cubicBezTo>
                          <a:pt x="478536" y="609326"/>
                          <a:pt x="436074" y="621110"/>
                          <a:pt x="493181" y="602074"/>
                        </a:cubicBezTo>
                        <a:lnTo>
                          <a:pt x="504470" y="598311"/>
                        </a:lnTo>
                        <a:cubicBezTo>
                          <a:pt x="508233" y="597057"/>
                          <a:pt x="512458" y="596748"/>
                          <a:pt x="515759" y="594548"/>
                        </a:cubicBezTo>
                        <a:cubicBezTo>
                          <a:pt x="531476" y="584071"/>
                          <a:pt x="523850" y="590221"/>
                          <a:pt x="538337" y="575734"/>
                        </a:cubicBezTo>
                        <a:cubicBezTo>
                          <a:pt x="552061" y="534563"/>
                          <a:pt x="530174" y="596924"/>
                          <a:pt x="549626" y="553156"/>
                        </a:cubicBezTo>
                        <a:cubicBezTo>
                          <a:pt x="557577" y="535266"/>
                          <a:pt x="557760" y="526933"/>
                          <a:pt x="560915" y="508000"/>
                        </a:cubicBezTo>
                        <a:cubicBezTo>
                          <a:pt x="559661" y="450301"/>
                          <a:pt x="560476" y="392520"/>
                          <a:pt x="557152" y="334904"/>
                        </a:cubicBezTo>
                        <a:cubicBezTo>
                          <a:pt x="555886" y="312955"/>
                          <a:pt x="549643" y="316122"/>
                          <a:pt x="542100" y="301037"/>
                        </a:cubicBezTo>
                        <a:cubicBezTo>
                          <a:pt x="540326" y="297489"/>
                          <a:pt x="540263" y="293215"/>
                          <a:pt x="538337" y="289748"/>
                        </a:cubicBezTo>
                        <a:cubicBezTo>
                          <a:pt x="533944" y="281841"/>
                          <a:pt x="526145" y="275752"/>
                          <a:pt x="523285" y="267171"/>
                        </a:cubicBezTo>
                        <a:lnTo>
                          <a:pt x="515759" y="244593"/>
                        </a:lnTo>
                        <a:cubicBezTo>
                          <a:pt x="514505" y="240830"/>
                          <a:pt x="512958" y="237152"/>
                          <a:pt x="511996" y="233304"/>
                        </a:cubicBezTo>
                        <a:cubicBezTo>
                          <a:pt x="506309" y="210556"/>
                          <a:pt x="509868" y="223158"/>
                          <a:pt x="500707" y="195674"/>
                        </a:cubicBezTo>
                        <a:cubicBezTo>
                          <a:pt x="500707" y="195673"/>
                          <a:pt x="493182" y="173098"/>
                          <a:pt x="493181" y="173097"/>
                        </a:cubicBezTo>
                        <a:lnTo>
                          <a:pt x="485655" y="161808"/>
                        </a:lnTo>
                        <a:cubicBezTo>
                          <a:pt x="476201" y="133440"/>
                          <a:pt x="488952" y="168401"/>
                          <a:pt x="474367" y="139230"/>
                        </a:cubicBezTo>
                        <a:cubicBezTo>
                          <a:pt x="465881" y="122259"/>
                          <a:pt x="476558" y="132828"/>
                          <a:pt x="463078" y="116652"/>
                        </a:cubicBezTo>
                        <a:cubicBezTo>
                          <a:pt x="459671" y="112564"/>
                          <a:pt x="455056" y="109564"/>
                          <a:pt x="451789" y="105363"/>
                        </a:cubicBezTo>
                        <a:cubicBezTo>
                          <a:pt x="446236" y="98223"/>
                          <a:pt x="439598" y="91366"/>
                          <a:pt x="436737" y="82785"/>
                        </a:cubicBezTo>
                        <a:cubicBezTo>
                          <a:pt x="435483" y="79022"/>
                          <a:pt x="435779" y="74301"/>
                          <a:pt x="432974" y="71497"/>
                        </a:cubicBezTo>
                        <a:cubicBezTo>
                          <a:pt x="426578" y="65101"/>
                          <a:pt x="417922" y="61462"/>
                          <a:pt x="410396" y="56445"/>
                        </a:cubicBezTo>
                        <a:lnTo>
                          <a:pt x="399107" y="48919"/>
                        </a:lnTo>
                        <a:cubicBezTo>
                          <a:pt x="395344" y="46410"/>
                          <a:pt x="391016" y="44591"/>
                          <a:pt x="387818" y="41393"/>
                        </a:cubicBezTo>
                        <a:cubicBezTo>
                          <a:pt x="384055" y="37630"/>
                          <a:pt x="380618" y="33511"/>
                          <a:pt x="376530" y="30104"/>
                        </a:cubicBezTo>
                        <a:cubicBezTo>
                          <a:pt x="367858" y="22877"/>
                          <a:pt x="353363" y="15765"/>
                          <a:pt x="342663" y="15052"/>
                        </a:cubicBezTo>
                        <a:cubicBezTo>
                          <a:pt x="302850" y="12398"/>
                          <a:pt x="282622" y="11505"/>
                          <a:pt x="244826" y="7526"/>
                        </a:cubicBezTo>
                        <a:cubicBezTo>
                          <a:pt x="214395" y="4323"/>
                          <a:pt x="222076" y="5601"/>
                          <a:pt x="199670" y="0"/>
                        </a:cubicBezTo>
                        <a:cubicBezTo>
                          <a:pt x="175838" y="1254"/>
                          <a:pt x="151941" y="1602"/>
                          <a:pt x="128174" y="3763"/>
                        </a:cubicBezTo>
                        <a:cubicBezTo>
                          <a:pt x="116670" y="4809"/>
                          <a:pt x="101107" y="18044"/>
                          <a:pt x="94307" y="22578"/>
                        </a:cubicBezTo>
                        <a:lnTo>
                          <a:pt x="60441" y="45156"/>
                        </a:lnTo>
                        <a:lnTo>
                          <a:pt x="49152" y="52682"/>
                        </a:lnTo>
                        <a:cubicBezTo>
                          <a:pt x="45389" y="55191"/>
                          <a:pt x="42153" y="58778"/>
                          <a:pt x="37863" y="60208"/>
                        </a:cubicBezTo>
                        <a:cubicBezTo>
                          <a:pt x="22284" y="65401"/>
                          <a:pt x="29874" y="61771"/>
                          <a:pt x="15285" y="71497"/>
                        </a:cubicBezTo>
                        <a:cubicBezTo>
                          <a:pt x="10268" y="79023"/>
                          <a:pt x="-79" y="85035"/>
                          <a:pt x="233" y="94074"/>
                        </a:cubicBezTo>
                        <a:cubicBezTo>
                          <a:pt x="1873" y="141625"/>
                          <a:pt x="-4505" y="177374"/>
                          <a:pt x="7759" y="218252"/>
                        </a:cubicBezTo>
                        <a:cubicBezTo>
                          <a:pt x="10039" y="225851"/>
                          <a:pt x="10885" y="234229"/>
                          <a:pt x="15285" y="240830"/>
                        </a:cubicBezTo>
                        <a:cubicBezTo>
                          <a:pt x="17794" y="244593"/>
                          <a:pt x="20788" y="248074"/>
                          <a:pt x="22811" y="252119"/>
                        </a:cubicBezTo>
                        <a:cubicBezTo>
                          <a:pt x="24585" y="255667"/>
                          <a:pt x="24800" y="259860"/>
                          <a:pt x="26574" y="263408"/>
                        </a:cubicBezTo>
                        <a:cubicBezTo>
                          <a:pt x="28597" y="267453"/>
                          <a:pt x="32077" y="270652"/>
                          <a:pt x="34100" y="274697"/>
                        </a:cubicBezTo>
                        <a:cubicBezTo>
                          <a:pt x="40221" y="286938"/>
                          <a:pt x="34605" y="286490"/>
                          <a:pt x="45389" y="297274"/>
                        </a:cubicBezTo>
                        <a:cubicBezTo>
                          <a:pt x="51521" y="303406"/>
                          <a:pt x="59805" y="306523"/>
                          <a:pt x="67967" y="308563"/>
                        </a:cubicBezTo>
                        <a:cubicBezTo>
                          <a:pt x="74172" y="310114"/>
                          <a:pt x="80611" y="310643"/>
                          <a:pt x="86781" y="312326"/>
                        </a:cubicBezTo>
                        <a:cubicBezTo>
                          <a:pt x="94435" y="314413"/>
                          <a:pt x="102758" y="315452"/>
                          <a:pt x="109359" y="319852"/>
                        </a:cubicBezTo>
                        <a:cubicBezTo>
                          <a:pt x="113122" y="322361"/>
                          <a:pt x="117174" y="324483"/>
                          <a:pt x="120648" y="327378"/>
                        </a:cubicBezTo>
                        <a:cubicBezTo>
                          <a:pt x="127781" y="333322"/>
                          <a:pt x="135234" y="341499"/>
                          <a:pt x="139463" y="349956"/>
                        </a:cubicBezTo>
                        <a:cubicBezTo>
                          <a:pt x="141237" y="353504"/>
                          <a:pt x="141300" y="357778"/>
                          <a:pt x="143226" y="361245"/>
                        </a:cubicBezTo>
                        <a:cubicBezTo>
                          <a:pt x="147619" y="369152"/>
                          <a:pt x="153261" y="376297"/>
                          <a:pt x="158278" y="383823"/>
                        </a:cubicBezTo>
                        <a:lnTo>
                          <a:pt x="165804" y="395111"/>
                        </a:lnTo>
                        <a:cubicBezTo>
                          <a:pt x="168313" y="402637"/>
                          <a:pt x="171406" y="409993"/>
                          <a:pt x="173330" y="417689"/>
                        </a:cubicBezTo>
                        <a:cubicBezTo>
                          <a:pt x="178644" y="438946"/>
                          <a:pt x="176079" y="427670"/>
                          <a:pt x="180855" y="451556"/>
                        </a:cubicBezTo>
                        <a:cubicBezTo>
                          <a:pt x="179601" y="465353"/>
                          <a:pt x="179500" y="479305"/>
                          <a:pt x="177093" y="492948"/>
                        </a:cubicBezTo>
                        <a:cubicBezTo>
                          <a:pt x="175714" y="500760"/>
                          <a:pt x="172076" y="508000"/>
                          <a:pt x="169567" y="515526"/>
                        </a:cubicBezTo>
                        <a:lnTo>
                          <a:pt x="158278" y="549393"/>
                        </a:lnTo>
                        <a:lnTo>
                          <a:pt x="154515" y="560682"/>
                        </a:lnTo>
                        <a:cubicBezTo>
                          <a:pt x="153261" y="564445"/>
                          <a:pt x="150752" y="568004"/>
                          <a:pt x="150752" y="571971"/>
                        </a:cubicBezTo>
                        <a:lnTo>
                          <a:pt x="169567" y="60207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575AE0F-CE64-3B4D-93A8-200F69D49AC7}"/>
                    </a:ext>
                  </a:extLst>
                </p:cNvPr>
                <p:cNvSpPr txBox="1"/>
                <p:nvPr/>
              </p:nvSpPr>
              <p:spPr>
                <a:xfrm>
                  <a:off x="8143446" y="5453065"/>
                  <a:ext cx="423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All</a:t>
                  </a: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8D0FCA-998F-2D4A-82EB-01F539C89AAD}"/>
                  </a:ext>
                </a:extLst>
              </p:cNvPr>
              <p:cNvSpPr txBox="1"/>
              <p:nvPr/>
            </p:nvSpPr>
            <p:spPr>
              <a:xfrm>
                <a:off x="6882844" y="1975335"/>
                <a:ext cx="643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Train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B24D3A-4E7A-A14F-A205-22F1477C23A0}"/>
                  </a:ext>
                </a:extLst>
              </p:cNvPr>
              <p:cNvSpPr txBox="1"/>
              <p:nvPr/>
            </p:nvSpPr>
            <p:spPr>
              <a:xfrm>
                <a:off x="8148326" y="1985388"/>
                <a:ext cx="555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Test</a:t>
                </a:r>
              </a:p>
            </p:txBody>
          </p:sp>
          <p:sp>
            <p:nvSpPr>
              <p:cNvPr id="39" name="Double Bracket 38">
                <a:extLst>
                  <a:ext uri="{FF2B5EF4-FFF2-40B4-BE49-F238E27FC236}">
                    <a16:creationId xmlns:a16="http://schemas.microsoft.com/office/drawing/2014/main" id="{BBD734A3-9D97-8944-88C0-A18A61FE0E6D}"/>
                  </a:ext>
                </a:extLst>
              </p:cNvPr>
              <p:cNvSpPr/>
              <p:nvPr/>
            </p:nvSpPr>
            <p:spPr>
              <a:xfrm>
                <a:off x="6620754" y="1983071"/>
                <a:ext cx="2504025" cy="1483809"/>
              </a:xfrm>
              <a:prstGeom prst="bracketPair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1FED50A-D444-B34A-9181-A21EB9817CB8}"/>
              </a:ext>
            </a:extLst>
          </p:cNvPr>
          <p:cNvGrpSpPr/>
          <p:nvPr/>
        </p:nvGrpSpPr>
        <p:grpSpPr>
          <a:xfrm>
            <a:off x="4891150" y="3934363"/>
            <a:ext cx="2681464" cy="1679821"/>
            <a:chOff x="4891150" y="3934363"/>
            <a:chExt cx="2681464" cy="167982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704464-B089-BD48-9EE9-D06040AFFE93}"/>
                </a:ext>
              </a:extLst>
            </p:cNvPr>
            <p:cNvGrpSpPr/>
            <p:nvPr/>
          </p:nvGrpSpPr>
          <p:grpSpPr>
            <a:xfrm>
              <a:off x="5111553" y="4228237"/>
              <a:ext cx="1210982" cy="1385947"/>
              <a:chOff x="7904086" y="4436450"/>
              <a:chExt cx="1210982" cy="138594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CA2E8F6-C2F1-894B-801D-DB98FA5B69C9}"/>
                  </a:ext>
                </a:extLst>
              </p:cNvPr>
              <p:cNvGrpSpPr/>
              <p:nvPr/>
            </p:nvGrpSpPr>
            <p:grpSpPr>
              <a:xfrm>
                <a:off x="7904086" y="4436450"/>
                <a:ext cx="1210982" cy="1207322"/>
                <a:chOff x="3467100" y="2971800"/>
                <a:chExt cx="3095455" cy="3086100"/>
              </a:xfrm>
            </p:grpSpPr>
            <p:pic>
              <p:nvPicPr>
                <p:cNvPr id="24" name="Graphic 23" descr="Person eating">
                  <a:extLst>
                    <a:ext uri="{FF2B5EF4-FFF2-40B4-BE49-F238E27FC236}">
                      <a16:creationId xmlns:a16="http://schemas.microsoft.com/office/drawing/2014/main" id="{EF990C8E-4D70-CD4B-9988-CA8BD5AA51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67100" y="2971800"/>
                  <a:ext cx="3086100" cy="3086100"/>
                </a:xfrm>
                <a:prstGeom prst="rect">
                  <a:avLst/>
                </a:prstGeom>
              </p:spPr>
            </p:pic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8772BBA-D7F1-234A-9D9F-DF92944D286D}"/>
                    </a:ext>
                  </a:extLst>
                </p:cNvPr>
                <p:cNvSpPr/>
                <p:nvPr/>
              </p:nvSpPr>
              <p:spPr>
                <a:xfrm>
                  <a:off x="5529402" y="4166755"/>
                  <a:ext cx="1033153" cy="6293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EADD8C0B-00EF-B143-B8A5-DC6D30DDE24A}"/>
                    </a:ext>
                  </a:extLst>
                </p:cNvPr>
                <p:cNvSpPr/>
                <p:nvPr/>
              </p:nvSpPr>
              <p:spPr>
                <a:xfrm>
                  <a:off x="4951826" y="3729096"/>
                  <a:ext cx="560915" cy="613363"/>
                </a:xfrm>
                <a:custGeom>
                  <a:avLst/>
                  <a:gdLst>
                    <a:gd name="connsiteX0" fmla="*/ 169567 w 560915"/>
                    <a:gd name="connsiteY0" fmla="*/ 602074 h 613363"/>
                    <a:gd name="connsiteX1" fmla="*/ 169567 w 560915"/>
                    <a:gd name="connsiteY1" fmla="*/ 602074 h 613363"/>
                    <a:gd name="connsiteX2" fmla="*/ 233537 w 560915"/>
                    <a:gd name="connsiteY2" fmla="*/ 605837 h 613363"/>
                    <a:gd name="connsiteX3" fmla="*/ 278693 w 560915"/>
                    <a:gd name="connsiteY3" fmla="*/ 609600 h 613363"/>
                    <a:gd name="connsiteX4" fmla="*/ 361478 w 560915"/>
                    <a:gd name="connsiteY4" fmla="*/ 613363 h 613363"/>
                    <a:gd name="connsiteX5" fmla="*/ 493181 w 560915"/>
                    <a:gd name="connsiteY5" fmla="*/ 602074 h 613363"/>
                    <a:gd name="connsiteX6" fmla="*/ 504470 w 560915"/>
                    <a:gd name="connsiteY6" fmla="*/ 598311 h 613363"/>
                    <a:gd name="connsiteX7" fmla="*/ 515759 w 560915"/>
                    <a:gd name="connsiteY7" fmla="*/ 594548 h 613363"/>
                    <a:gd name="connsiteX8" fmla="*/ 538337 w 560915"/>
                    <a:gd name="connsiteY8" fmla="*/ 575734 h 613363"/>
                    <a:gd name="connsiteX9" fmla="*/ 549626 w 560915"/>
                    <a:gd name="connsiteY9" fmla="*/ 553156 h 613363"/>
                    <a:gd name="connsiteX10" fmla="*/ 560915 w 560915"/>
                    <a:gd name="connsiteY10" fmla="*/ 508000 h 613363"/>
                    <a:gd name="connsiteX11" fmla="*/ 557152 w 560915"/>
                    <a:gd name="connsiteY11" fmla="*/ 334904 h 613363"/>
                    <a:gd name="connsiteX12" fmla="*/ 542100 w 560915"/>
                    <a:gd name="connsiteY12" fmla="*/ 301037 h 613363"/>
                    <a:gd name="connsiteX13" fmla="*/ 538337 w 560915"/>
                    <a:gd name="connsiteY13" fmla="*/ 289748 h 613363"/>
                    <a:gd name="connsiteX14" fmla="*/ 523285 w 560915"/>
                    <a:gd name="connsiteY14" fmla="*/ 267171 h 613363"/>
                    <a:gd name="connsiteX15" fmla="*/ 515759 w 560915"/>
                    <a:gd name="connsiteY15" fmla="*/ 244593 h 613363"/>
                    <a:gd name="connsiteX16" fmla="*/ 511996 w 560915"/>
                    <a:gd name="connsiteY16" fmla="*/ 233304 h 613363"/>
                    <a:gd name="connsiteX17" fmla="*/ 500707 w 560915"/>
                    <a:gd name="connsiteY17" fmla="*/ 195674 h 613363"/>
                    <a:gd name="connsiteX18" fmla="*/ 493181 w 560915"/>
                    <a:gd name="connsiteY18" fmla="*/ 173097 h 613363"/>
                    <a:gd name="connsiteX19" fmla="*/ 485655 w 560915"/>
                    <a:gd name="connsiteY19" fmla="*/ 161808 h 613363"/>
                    <a:gd name="connsiteX20" fmla="*/ 474367 w 560915"/>
                    <a:gd name="connsiteY20" fmla="*/ 139230 h 613363"/>
                    <a:gd name="connsiteX21" fmla="*/ 463078 w 560915"/>
                    <a:gd name="connsiteY21" fmla="*/ 116652 h 613363"/>
                    <a:gd name="connsiteX22" fmla="*/ 451789 w 560915"/>
                    <a:gd name="connsiteY22" fmla="*/ 105363 h 613363"/>
                    <a:gd name="connsiteX23" fmla="*/ 436737 w 560915"/>
                    <a:gd name="connsiteY23" fmla="*/ 82785 h 613363"/>
                    <a:gd name="connsiteX24" fmla="*/ 432974 w 560915"/>
                    <a:gd name="connsiteY24" fmla="*/ 71497 h 613363"/>
                    <a:gd name="connsiteX25" fmla="*/ 410396 w 560915"/>
                    <a:gd name="connsiteY25" fmla="*/ 56445 h 613363"/>
                    <a:gd name="connsiteX26" fmla="*/ 399107 w 560915"/>
                    <a:gd name="connsiteY26" fmla="*/ 48919 h 613363"/>
                    <a:gd name="connsiteX27" fmla="*/ 387818 w 560915"/>
                    <a:gd name="connsiteY27" fmla="*/ 41393 h 613363"/>
                    <a:gd name="connsiteX28" fmla="*/ 376530 w 560915"/>
                    <a:gd name="connsiteY28" fmla="*/ 30104 h 613363"/>
                    <a:gd name="connsiteX29" fmla="*/ 342663 w 560915"/>
                    <a:gd name="connsiteY29" fmla="*/ 15052 h 613363"/>
                    <a:gd name="connsiteX30" fmla="*/ 244826 w 560915"/>
                    <a:gd name="connsiteY30" fmla="*/ 7526 h 613363"/>
                    <a:gd name="connsiteX31" fmla="*/ 199670 w 560915"/>
                    <a:gd name="connsiteY31" fmla="*/ 0 h 613363"/>
                    <a:gd name="connsiteX32" fmla="*/ 128174 w 560915"/>
                    <a:gd name="connsiteY32" fmla="*/ 3763 h 613363"/>
                    <a:gd name="connsiteX33" fmla="*/ 94307 w 560915"/>
                    <a:gd name="connsiteY33" fmla="*/ 22578 h 613363"/>
                    <a:gd name="connsiteX34" fmla="*/ 60441 w 560915"/>
                    <a:gd name="connsiteY34" fmla="*/ 45156 h 613363"/>
                    <a:gd name="connsiteX35" fmla="*/ 49152 w 560915"/>
                    <a:gd name="connsiteY35" fmla="*/ 52682 h 613363"/>
                    <a:gd name="connsiteX36" fmla="*/ 37863 w 560915"/>
                    <a:gd name="connsiteY36" fmla="*/ 60208 h 613363"/>
                    <a:gd name="connsiteX37" fmla="*/ 15285 w 560915"/>
                    <a:gd name="connsiteY37" fmla="*/ 71497 h 613363"/>
                    <a:gd name="connsiteX38" fmla="*/ 233 w 560915"/>
                    <a:gd name="connsiteY38" fmla="*/ 94074 h 613363"/>
                    <a:gd name="connsiteX39" fmla="*/ 7759 w 560915"/>
                    <a:gd name="connsiteY39" fmla="*/ 218252 h 613363"/>
                    <a:gd name="connsiteX40" fmla="*/ 15285 w 560915"/>
                    <a:gd name="connsiteY40" fmla="*/ 240830 h 613363"/>
                    <a:gd name="connsiteX41" fmla="*/ 22811 w 560915"/>
                    <a:gd name="connsiteY41" fmla="*/ 252119 h 613363"/>
                    <a:gd name="connsiteX42" fmla="*/ 26574 w 560915"/>
                    <a:gd name="connsiteY42" fmla="*/ 263408 h 613363"/>
                    <a:gd name="connsiteX43" fmla="*/ 34100 w 560915"/>
                    <a:gd name="connsiteY43" fmla="*/ 274697 h 613363"/>
                    <a:gd name="connsiteX44" fmla="*/ 45389 w 560915"/>
                    <a:gd name="connsiteY44" fmla="*/ 297274 h 613363"/>
                    <a:gd name="connsiteX45" fmla="*/ 67967 w 560915"/>
                    <a:gd name="connsiteY45" fmla="*/ 308563 h 613363"/>
                    <a:gd name="connsiteX46" fmla="*/ 86781 w 560915"/>
                    <a:gd name="connsiteY46" fmla="*/ 312326 h 613363"/>
                    <a:gd name="connsiteX47" fmla="*/ 109359 w 560915"/>
                    <a:gd name="connsiteY47" fmla="*/ 319852 h 613363"/>
                    <a:gd name="connsiteX48" fmla="*/ 120648 w 560915"/>
                    <a:gd name="connsiteY48" fmla="*/ 327378 h 613363"/>
                    <a:gd name="connsiteX49" fmla="*/ 139463 w 560915"/>
                    <a:gd name="connsiteY49" fmla="*/ 349956 h 613363"/>
                    <a:gd name="connsiteX50" fmla="*/ 143226 w 560915"/>
                    <a:gd name="connsiteY50" fmla="*/ 361245 h 613363"/>
                    <a:gd name="connsiteX51" fmla="*/ 158278 w 560915"/>
                    <a:gd name="connsiteY51" fmla="*/ 383823 h 613363"/>
                    <a:gd name="connsiteX52" fmla="*/ 165804 w 560915"/>
                    <a:gd name="connsiteY52" fmla="*/ 395111 h 613363"/>
                    <a:gd name="connsiteX53" fmla="*/ 173330 w 560915"/>
                    <a:gd name="connsiteY53" fmla="*/ 417689 h 613363"/>
                    <a:gd name="connsiteX54" fmla="*/ 180855 w 560915"/>
                    <a:gd name="connsiteY54" fmla="*/ 451556 h 613363"/>
                    <a:gd name="connsiteX55" fmla="*/ 177093 w 560915"/>
                    <a:gd name="connsiteY55" fmla="*/ 492948 h 613363"/>
                    <a:gd name="connsiteX56" fmla="*/ 169567 w 560915"/>
                    <a:gd name="connsiteY56" fmla="*/ 515526 h 613363"/>
                    <a:gd name="connsiteX57" fmla="*/ 158278 w 560915"/>
                    <a:gd name="connsiteY57" fmla="*/ 549393 h 613363"/>
                    <a:gd name="connsiteX58" fmla="*/ 154515 w 560915"/>
                    <a:gd name="connsiteY58" fmla="*/ 560682 h 613363"/>
                    <a:gd name="connsiteX59" fmla="*/ 150752 w 560915"/>
                    <a:gd name="connsiteY59" fmla="*/ 571971 h 613363"/>
                    <a:gd name="connsiteX60" fmla="*/ 169567 w 560915"/>
                    <a:gd name="connsiteY60" fmla="*/ 602074 h 613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</a:cxnLst>
                  <a:rect l="l" t="t" r="r" b="b"/>
                  <a:pathLst>
                    <a:path w="560915" h="613363">
                      <a:moveTo>
                        <a:pt x="169567" y="602074"/>
                      </a:moveTo>
                      <a:lnTo>
                        <a:pt x="169567" y="602074"/>
                      </a:lnTo>
                      <a:lnTo>
                        <a:pt x="233537" y="605837"/>
                      </a:lnTo>
                      <a:cubicBezTo>
                        <a:pt x="248605" y="606876"/>
                        <a:pt x="263615" y="608713"/>
                        <a:pt x="278693" y="609600"/>
                      </a:cubicBezTo>
                      <a:cubicBezTo>
                        <a:pt x="306269" y="611222"/>
                        <a:pt x="333883" y="612109"/>
                        <a:pt x="361478" y="613363"/>
                      </a:cubicBezTo>
                      <a:cubicBezTo>
                        <a:pt x="478536" y="609326"/>
                        <a:pt x="436074" y="621110"/>
                        <a:pt x="493181" y="602074"/>
                      </a:cubicBezTo>
                      <a:lnTo>
                        <a:pt x="504470" y="598311"/>
                      </a:lnTo>
                      <a:cubicBezTo>
                        <a:pt x="508233" y="597057"/>
                        <a:pt x="512458" y="596748"/>
                        <a:pt x="515759" y="594548"/>
                      </a:cubicBezTo>
                      <a:cubicBezTo>
                        <a:pt x="531476" y="584071"/>
                        <a:pt x="523850" y="590221"/>
                        <a:pt x="538337" y="575734"/>
                      </a:cubicBezTo>
                      <a:cubicBezTo>
                        <a:pt x="552061" y="534563"/>
                        <a:pt x="530174" y="596924"/>
                        <a:pt x="549626" y="553156"/>
                      </a:cubicBezTo>
                      <a:cubicBezTo>
                        <a:pt x="557577" y="535266"/>
                        <a:pt x="557760" y="526933"/>
                        <a:pt x="560915" y="508000"/>
                      </a:cubicBezTo>
                      <a:cubicBezTo>
                        <a:pt x="559661" y="450301"/>
                        <a:pt x="560476" y="392520"/>
                        <a:pt x="557152" y="334904"/>
                      </a:cubicBezTo>
                      <a:cubicBezTo>
                        <a:pt x="555886" y="312955"/>
                        <a:pt x="549643" y="316122"/>
                        <a:pt x="542100" y="301037"/>
                      </a:cubicBezTo>
                      <a:cubicBezTo>
                        <a:pt x="540326" y="297489"/>
                        <a:pt x="540263" y="293215"/>
                        <a:pt x="538337" y="289748"/>
                      </a:cubicBezTo>
                      <a:cubicBezTo>
                        <a:pt x="533944" y="281841"/>
                        <a:pt x="526145" y="275752"/>
                        <a:pt x="523285" y="267171"/>
                      </a:cubicBezTo>
                      <a:lnTo>
                        <a:pt x="515759" y="244593"/>
                      </a:lnTo>
                      <a:cubicBezTo>
                        <a:pt x="514505" y="240830"/>
                        <a:pt x="512958" y="237152"/>
                        <a:pt x="511996" y="233304"/>
                      </a:cubicBezTo>
                      <a:cubicBezTo>
                        <a:pt x="506309" y="210556"/>
                        <a:pt x="509868" y="223158"/>
                        <a:pt x="500707" y="195674"/>
                      </a:cubicBezTo>
                      <a:cubicBezTo>
                        <a:pt x="500707" y="195673"/>
                        <a:pt x="493182" y="173098"/>
                        <a:pt x="493181" y="173097"/>
                      </a:cubicBezTo>
                      <a:lnTo>
                        <a:pt x="485655" y="161808"/>
                      </a:lnTo>
                      <a:cubicBezTo>
                        <a:pt x="476201" y="133440"/>
                        <a:pt x="488952" y="168401"/>
                        <a:pt x="474367" y="139230"/>
                      </a:cubicBezTo>
                      <a:cubicBezTo>
                        <a:pt x="465881" y="122259"/>
                        <a:pt x="476558" y="132828"/>
                        <a:pt x="463078" y="116652"/>
                      </a:cubicBezTo>
                      <a:cubicBezTo>
                        <a:pt x="459671" y="112564"/>
                        <a:pt x="455056" y="109564"/>
                        <a:pt x="451789" y="105363"/>
                      </a:cubicBezTo>
                      <a:cubicBezTo>
                        <a:pt x="446236" y="98223"/>
                        <a:pt x="439598" y="91366"/>
                        <a:pt x="436737" y="82785"/>
                      </a:cubicBezTo>
                      <a:cubicBezTo>
                        <a:pt x="435483" y="79022"/>
                        <a:pt x="435779" y="74301"/>
                        <a:pt x="432974" y="71497"/>
                      </a:cubicBezTo>
                      <a:cubicBezTo>
                        <a:pt x="426578" y="65101"/>
                        <a:pt x="417922" y="61462"/>
                        <a:pt x="410396" y="56445"/>
                      </a:cubicBezTo>
                      <a:lnTo>
                        <a:pt x="399107" y="48919"/>
                      </a:lnTo>
                      <a:cubicBezTo>
                        <a:pt x="395344" y="46410"/>
                        <a:pt x="391016" y="44591"/>
                        <a:pt x="387818" y="41393"/>
                      </a:cubicBezTo>
                      <a:cubicBezTo>
                        <a:pt x="384055" y="37630"/>
                        <a:pt x="380618" y="33511"/>
                        <a:pt x="376530" y="30104"/>
                      </a:cubicBezTo>
                      <a:cubicBezTo>
                        <a:pt x="367858" y="22877"/>
                        <a:pt x="353363" y="15765"/>
                        <a:pt x="342663" y="15052"/>
                      </a:cubicBezTo>
                      <a:cubicBezTo>
                        <a:pt x="302850" y="12398"/>
                        <a:pt x="282622" y="11505"/>
                        <a:pt x="244826" y="7526"/>
                      </a:cubicBezTo>
                      <a:cubicBezTo>
                        <a:pt x="214395" y="4323"/>
                        <a:pt x="222076" y="5601"/>
                        <a:pt x="199670" y="0"/>
                      </a:cubicBezTo>
                      <a:cubicBezTo>
                        <a:pt x="175838" y="1254"/>
                        <a:pt x="151941" y="1602"/>
                        <a:pt x="128174" y="3763"/>
                      </a:cubicBezTo>
                      <a:cubicBezTo>
                        <a:pt x="116670" y="4809"/>
                        <a:pt x="101107" y="18044"/>
                        <a:pt x="94307" y="22578"/>
                      </a:cubicBezTo>
                      <a:lnTo>
                        <a:pt x="60441" y="45156"/>
                      </a:lnTo>
                      <a:lnTo>
                        <a:pt x="49152" y="52682"/>
                      </a:lnTo>
                      <a:cubicBezTo>
                        <a:pt x="45389" y="55191"/>
                        <a:pt x="42153" y="58778"/>
                        <a:pt x="37863" y="60208"/>
                      </a:cubicBezTo>
                      <a:cubicBezTo>
                        <a:pt x="22284" y="65401"/>
                        <a:pt x="29874" y="61771"/>
                        <a:pt x="15285" y="71497"/>
                      </a:cubicBezTo>
                      <a:cubicBezTo>
                        <a:pt x="10268" y="79023"/>
                        <a:pt x="-79" y="85035"/>
                        <a:pt x="233" y="94074"/>
                      </a:cubicBezTo>
                      <a:cubicBezTo>
                        <a:pt x="1873" y="141625"/>
                        <a:pt x="-4505" y="177374"/>
                        <a:pt x="7759" y="218252"/>
                      </a:cubicBezTo>
                      <a:cubicBezTo>
                        <a:pt x="10039" y="225851"/>
                        <a:pt x="10885" y="234229"/>
                        <a:pt x="15285" y="240830"/>
                      </a:cubicBezTo>
                      <a:cubicBezTo>
                        <a:pt x="17794" y="244593"/>
                        <a:pt x="20788" y="248074"/>
                        <a:pt x="22811" y="252119"/>
                      </a:cubicBezTo>
                      <a:cubicBezTo>
                        <a:pt x="24585" y="255667"/>
                        <a:pt x="24800" y="259860"/>
                        <a:pt x="26574" y="263408"/>
                      </a:cubicBezTo>
                      <a:cubicBezTo>
                        <a:pt x="28597" y="267453"/>
                        <a:pt x="32077" y="270652"/>
                        <a:pt x="34100" y="274697"/>
                      </a:cubicBezTo>
                      <a:cubicBezTo>
                        <a:pt x="40221" y="286938"/>
                        <a:pt x="34605" y="286490"/>
                        <a:pt x="45389" y="297274"/>
                      </a:cubicBezTo>
                      <a:cubicBezTo>
                        <a:pt x="51521" y="303406"/>
                        <a:pt x="59805" y="306523"/>
                        <a:pt x="67967" y="308563"/>
                      </a:cubicBezTo>
                      <a:cubicBezTo>
                        <a:pt x="74172" y="310114"/>
                        <a:pt x="80611" y="310643"/>
                        <a:pt x="86781" y="312326"/>
                      </a:cubicBezTo>
                      <a:cubicBezTo>
                        <a:pt x="94435" y="314413"/>
                        <a:pt x="102758" y="315452"/>
                        <a:pt x="109359" y="319852"/>
                      </a:cubicBezTo>
                      <a:cubicBezTo>
                        <a:pt x="113122" y="322361"/>
                        <a:pt x="117174" y="324483"/>
                        <a:pt x="120648" y="327378"/>
                      </a:cubicBezTo>
                      <a:cubicBezTo>
                        <a:pt x="127781" y="333322"/>
                        <a:pt x="135234" y="341499"/>
                        <a:pt x="139463" y="349956"/>
                      </a:cubicBezTo>
                      <a:cubicBezTo>
                        <a:pt x="141237" y="353504"/>
                        <a:pt x="141300" y="357778"/>
                        <a:pt x="143226" y="361245"/>
                      </a:cubicBezTo>
                      <a:cubicBezTo>
                        <a:pt x="147619" y="369152"/>
                        <a:pt x="153261" y="376297"/>
                        <a:pt x="158278" y="383823"/>
                      </a:cubicBezTo>
                      <a:lnTo>
                        <a:pt x="165804" y="395111"/>
                      </a:lnTo>
                      <a:cubicBezTo>
                        <a:pt x="168313" y="402637"/>
                        <a:pt x="171406" y="409993"/>
                        <a:pt x="173330" y="417689"/>
                      </a:cubicBezTo>
                      <a:cubicBezTo>
                        <a:pt x="178644" y="438946"/>
                        <a:pt x="176079" y="427670"/>
                        <a:pt x="180855" y="451556"/>
                      </a:cubicBezTo>
                      <a:cubicBezTo>
                        <a:pt x="179601" y="465353"/>
                        <a:pt x="179500" y="479305"/>
                        <a:pt x="177093" y="492948"/>
                      </a:cubicBezTo>
                      <a:cubicBezTo>
                        <a:pt x="175714" y="500760"/>
                        <a:pt x="172076" y="508000"/>
                        <a:pt x="169567" y="515526"/>
                      </a:cubicBezTo>
                      <a:lnTo>
                        <a:pt x="158278" y="549393"/>
                      </a:lnTo>
                      <a:lnTo>
                        <a:pt x="154515" y="560682"/>
                      </a:lnTo>
                      <a:cubicBezTo>
                        <a:pt x="153261" y="564445"/>
                        <a:pt x="150752" y="568004"/>
                        <a:pt x="150752" y="571971"/>
                      </a:cubicBezTo>
                      <a:lnTo>
                        <a:pt x="169567" y="60207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36C24-85FC-354A-A6FB-E6253FA7815A}"/>
                  </a:ext>
                </a:extLst>
              </p:cNvPr>
              <p:cNvSpPr txBox="1"/>
              <p:nvPr/>
            </p:nvSpPr>
            <p:spPr>
              <a:xfrm>
                <a:off x="8143446" y="5453065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All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F923264-7B0E-5A42-AF5E-DC1D1E1657EE}"/>
                </a:ext>
              </a:extLst>
            </p:cNvPr>
            <p:cNvGrpSpPr/>
            <p:nvPr/>
          </p:nvGrpSpPr>
          <p:grpSpPr>
            <a:xfrm>
              <a:off x="6361632" y="4222196"/>
              <a:ext cx="1210982" cy="1207322"/>
              <a:chOff x="3467100" y="2971800"/>
              <a:chExt cx="3095455" cy="3086100"/>
            </a:xfrm>
          </p:grpSpPr>
          <p:pic>
            <p:nvPicPr>
              <p:cNvPr id="28" name="Graphic 27" descr="Person eating">
                <a:extLst>
                  <a:ext uri="{FF2B5EF4-FFF2-40B4-BE49-F238E27FC236}">
                    <a16:creationId xmlns:a16="http://schemas.microsoft.com/office/drawing/2014/main" id="{C33ED5C4-F149-BB4E-9980-7D4E1BFD3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67100" y="2971800"/>
                <a:ext cx="3086100" cy="308610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20199D0-C249-2B4E-A915-21D04F469954}"/>
                  </a:ext>
                </a:extLst>
              </p:cNvPr>
              <p:cNvSpPr/>
              <p:nvPr/>
            </p:nvSpPr>
            <p:spPr>
              <a:xfrm>
                <a:off x="5529402" y="4166755"/>
                <a:ext cx="1033153" cy="6293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A7951F0-39CD-834E-8F69-5621CBA8F597}"/>
                  </a:ext>
                </a:extLst>
              </p:cNvPr>
              <p:cNvSpPr/>
              <p:nvPr/>
            </p:nvSpPr>
            <p:spPr>
              <a:xfrm>
                <a:off x="4951826" y="3729096"/>
                <a:ext cx="560915" cy="613363"/>
              </a:xfrm>
              <a:custGeom>
                <a:avLst/>
                <a:gdLst>
                  <a:gd name="connsiteX0" fmla="*/ 169567 w 560915"/>
                  <a:gd name="connsiteY0" fmla="*/ 602074 h 613363"/>
                  <a:gd name="connsiteX1" fmla="*/ 169567 w 560915"/>
                  <a:gd name="connsiteY1" fmla="*/ 602074 h 613363"/>
                  <a:gd name="connsiteX2" fmla="*/ 233537 w 560915"/>
                  <a:gd name="connsiteY2" fmla="*/ 605837 h 613363"/>
                  <a:gd name="connsiteX3" fmla="*/ 278693 w 560915"/>
                  <a:gd name="connsiteY3" fmla="*/ 609600 h 613363"/>
                  <a:gd name="connsiteX4" fmla="*/ 361478 w 560915"/>
                  <a:gd name="connsiteY4" fmla="*/ 613363 h 613363"/>
                  <a:gd name="connsiteX5" fmla="*/ 493181 w 560915"/>
                  <a:gd name="connsiteY5" fmla="*/ 602074 h 613363"/>
                  <a:gd name="connsiteX6" fmla="*/ 504470 w 560915"/>
                  <a:gd name="connsiteY6" fmla="*/ 598311 h 613363"/>
                  <a:gd name="connsiteX7" fmla="*/ 515759 w 560915"/>
                  <a:gd name="connsiteY7" fmla="*/ 594548 h 613363"/>
                  <a:gd name="connsiteX8" fmla="*/ 538337 w 560915"/>
                  <a:gd name="connsiteY8" fmla="*/ 575734 h 613363"/>
                  <a:gd name="connsiteX9" fmla="*/ 549626 w 560915"/>
                  <a:gd name="connsiteY9" fmla="*/ 553156 h 613363"/>
                  <a:gd name="connsiteX10" fmla="*/ 560915 w 560915"/>
                  <a:gd name="connsiteY10" fmla="*/ 508000 h 613363"/>
                  <a:gd name="connsiteX11" fmla="*/ 557152 w 560915"/>
                  <a:gd name="connsiteY11" fmla="*/ 334904 h 613363"/>
                  <a:gd name="connsiteX12" fmla="*/ 542100 w 560915"/>
                  <a:gd name="connsiteY12" fmla="*/ 301037 h 613363"/>
                  <a:gd name="connsiteX13" fmla="*/ 538337 w 560915"/>
                  <a:gd name="connsiteY13" fmla="*/ 289748 h 613363"/>
                  <a:gd name="connsiteX14" fmla="*/ 523285 w 560915"/>
                  <a:gd name="connsiteY14" fmla="*/ 267171 h 613363"/>
                  <a:gd name="connsiteX15" fmla="*/ 515759 w 560915"/>
                  <a:gd name="connsiteY15" fmla="*/ 244593 h 613363"/>
                  <a:gd name="connsiteX16" fmla="*/ 511996 w 560915"/>
                  <a:gd name="connsiteY16" fmla="*/ 233304 h 613363"/>
                  <a:gd name="connsiteX17" fmla="*/ 500707 w 560915"/>
                  <a:gd name="connsiteY17" fmla="*/ 195674 h 613363"/>
                  <a:gd name="connsiteX18" fmla="*/ 493181 w 560915"/>
                  <a:gd name="connsiteY18" fmla="*/ 173097 h 613363"/>
                  <a:gd name="connsiteX19" fmla="*/ 485655 w 560915"/>
                  <a:gd name="connsiteY19" fmla="*/ 161808 h 613363"/>
                  <a:gd name="connsiteX20" fmla="*/ 474367 w 560915"/>
                  <a:gd name="connsiteY20" fmla="*/ 139230 h 613363"/>
                  <a:gd name="connsiteX21" fmla="*/ 463078 w 560915"/>
                  <a:gd name="connsiteY21" fmla="*/ 116652 h 613363"/>
                  <a:gd name="connsiteX22" fmla="*/ 451789 w 560915"/>
                  <a:gd name="connsiteY22" fmla="*/ 105363 h 613363"/>
                  <a:gd name="connsiteX23" fmla="*/ 436737 w 560915"/>
                  <a:gd name="connsiteY23" fmla="*/ 82785 h 613363"/>
                  <a:gd name="connsiteX24" fmla="*/ 432974 w 560915"/>
                  <a:gd name="connsiteY24" fmla="*/ 71497 h 613363"/>
                  <a:gd name="connsiteX25" fmla="*/ 410396 w 560915"/>
                  <a:gd name="connsiteY25" fmla="*/ 56445 h 613363"/>
                  <a:gd name="connsiteX26" fmla="*/ 399107 w 560915"/>
                  <a:gd name="connsiteY26" fmla="*/ 48919 h 613363"/>
                  <a:gd name="connsiteX27" fmla="*/ 387818 w 560915"/>
                  <a:gd name="connsiteY27" fmla="*/ 41393 h 613363"/>
                  <a:gd name="connsiteX28" fmla="*/ 376530 w 560915"/>
                  <a:gd name="connsiteY28" fmla="*/ 30104 h 613363"/>
                  <a:gd name="connsiteX29" fmla="*/ 342663 w 560915"/>
                  <a:gd name="connsiteY29" fmla="*/ 15052 h 613363"/>
                  <a:gd name="connsiteX30" fmla="*/ 244826 w 560915"/>
                  <a:gd name="connsiteY30" fmla="*/ 7526 h 613363"/>
                  <a:gd name="connsiteX31" fmla="*/ 199670 w 560915"/>
                  <a:gd name="connsiteY31" fmla="*/ 0 h 613363"/>
                  <a:gd name="connsiteX32" fmla="*/ 128174 w 560915"/>
                  <a:gd name="connsiteY32" fmla="*/ 3763 h 613363"/>
                  <a:gd name="connsiteX33" fmla="*/ 94307 w 560915"/>
                  <a:gd name="connsiteY33" fmla="*/ 22578 h 613363"/>
                  <a:gd name="connsiteX34" fmla="*/ 60441 w 560915"/>
                  <a:gd name="connsiteY34" fmla="*/ 45156 h 613363"/>
                  <a:gd name="connsiteX35" fmla="*/ 49152 w 560915"/>
                  <a:gd name="connsiteY35" fmla="*/ 52682 h 613363"/>
                  <a:gd name="connsiteX36" fmla="*/ 37863 w 560915"/>
                  <a:gd name="connsiteY36" fmla="*/ 60208 h 613363"/>
                  <a:gd name="connsiteX37" fmla="*/ 15285 w 560915"/>
                  <a:gd name="connsiteY37" fmla="*/ 71497 h 613363"/>
                  <a:gd name="connsiteX38" fmla="*/ 233 w 560915"/>
                  <a:gd name="connsiteY38" fmla="*/ 94074 h 613363"/>
                  <a:gd name="connsiteX39" fmla="*/ 7759 w 560915"/>
                  <a:gd name="connsiteY39" fmla="*/ 218252 h 613363"/>
                  <a:gd name="connsiteX40" fmla="*/ 15285 w 560915"/>
                  <a:gd name="connsiteY40" fmla="*/ 240830 h 613363"/>
                  <a:gd name="connsiteX41" fmla="*/ 22811 w 560915"/>
                  <a:gd name="connsiteY41" fmla="*/ 252119 h 613363"/>
                  <a:gd name="connsiteX42" fmla="*/ 26574 w 560915"/>
                  <a:gd name="connsiteY42" fmla="*/ 263408 h 613363"/>
                  <a:gd name="connsiteX43" fmla="*/ 34100 w 560915"/>
                  <a:gd name="connsiteY43" fmla="*/ 274697 h 613363"/>
                  <a:gd name="connsiteX44" fmla="*/ 45389 w 560915"/>
                  <a:gd name="connsiteY44" fmla="*/ 297274 h 613363"/>
                  <a:gd name="connsiteX45" fmla="*/ 67967 w 560915"/>
                  <a:gd name="connsiteY45" fmla="*/ 308563 h 613363"/>
                  <a:gd name="connsiteX46" fmla="*/ 86781 w 560915"/>
                  <a:gd name="connsiteY46" fmla="*/ 312326 h 613363"/>
                  <a:gd name="connsiteX47" fmla="*/ 109359 w 560915"/>
                  <a:gd name="connsiteY47" fmla="*/ 319852 h 613363"/>
                  <a:gd name="connsiteX48" fmla="*/ 120648 w 560915"/>
                  <a:gd name="connsiteY48" fmla="*/ 327378 h 613363"/>
                  <a:gd name="connsiteX49" fmla="*/ 139463 w 560915"/>
                  <a:gd name="connsiteY49" fmla="*/ 349956 h 613363"/>
                  <a:gd name="connsiteX50" fmla="*/ 143226 w 560915"/>
                  <a:gd name="connsiteY50" fmla="*/ 361245 h 613363"/>
                  <a:gd name="connsiteX51" fmla="*/ 158278 w 560915"/>
                  <a:gd name="connsiteY51" fmla="*/ 383823 h 613363"/>
                  <a:gd name="connsiteX52" fmla="*/ 165804 w 560915"/>
                  <a:gd name="connsiteY52" fmla="*/ 395111 h 613363"/>
                  <a:gd name="connsiteX53" fmla="*/ 173330 w 560915"/>
                  <a:gd name="connsiteY53" fmla="*/ 417689 h 613363"/>
                  <a:gd name="connsiteX54" fmla="*/ 180855 w 560915"/>
                  <a:gd name="connsiteY54" fmla="*/ 451556 h 613363"/>
                  <a:gd name="connsiteX55" fmla="*/ 177093 w 560915"/>
                  <a:gd name="connsiteY55" fmla="*/ 492948 h 613363"/>
                  <a:gd name="connsiteX56" fmla="*/ 169567 w 560915"/>
                  <a:gd name="connsiteY56" fmla="*/ 515526 h 613363"/>
                  <a:gd name="connsiteX57" fmla="*/ 158278 w 560915"/>
                  <a:gd name="connsiteY57" fmla="*/ 549393 h 613363"/>
                  <a:gd name="connsiteX58" fmla="*/ 154515 w 560915"/>
                  <a:gd name="connsiteY58" fmla="*/ 560682 h 613363"/>
                  <a:gd name="connsiteX59" fmla="*/ 150752 w 560915"/>
                  <a:gd name="connsiteY59" fmla="*/ 571971 h 613363"/>
                  <a:gd name="connsiteX60" fmla="*/ 169567 w 560915"/>
                  <a:gd name="connsiteY60" fmla="*/ 602074 h 61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60915" h="613363">
                    <a:moveTo>
                      <a:pt x="169567" y="602074"/>
                    </a:moveTo>
                    <a:lnTo>
                      <a:pt x="169567" y="602074"/>
                    </a:lnTo>
                    <a:lnTo>
                      <a:pt x="233537" y="605837"/>
                    </a:lnTo>
                    <a:cubicBezTo>
                      <a:pt x="248605" y="606876"/>
                      <a:pt x="263615" y="608713"/>
                      <a:pt x="278693" y="609600"/>
                    </a:cubicBezTo>
                    <a:cubicBezTo>
                      <a:pt x="306269" y="611222"/>
                      <a:pt x="333883" y="612109"/>
                      <a:pt x="361478" y="613363"/>
                    </a:cubicBezTo>
                    <a:cubicBezTo>
                      <a:pt x="478536" y="609326"/>
                      <a:pt x="436074" y="621110"/>
                      <a:pt x="493181" y="602074"/>
                    </a:cubicBezTo>
                    <a:lnTo>
                      <a:pt x="504470" y="598311"/>
                    </a:lnTo>
                    <a:cubicBezTo>
                      <a:pt x="508233" y="597057"/>
                      <a:pt x="512458" y="596748"/>
                      <a:pt x="515759" y="594548"/>
                    </a:cubicBezTo>
                    <a:cubicBezTo>
                      <a:pt x="531476" y="584071"/>
                      <a:pt x="523850" y="590221"/>
                      <a:pt x="538337" y="575734"/>
                    </a:cubicBezTo>
                    <a:cubicBezTo>
                      <a:pt x="552061" y="534563"/>
                      <a:pt x="530174" y="596924"/>
                      <a:pt x="549626" y="553156"/>
                    </a:cubicBezTo>
                    <a:cubicBezTo>
                      <a:pt x="557577" y="535266"/>
                      <a:pt x="557760" y="526933"/>
                      <a:pt x="560915" y="508000"/>
                    </a:cubicBezTo>
                    <a:cubicBezTo>
                      <a:pt x="559661" y="450301"/>
                      <a:pt x="560476" y="392520"/>
                      <a:pt x="557152" y="334904"/>
                    </a:cubicBezTo>
                    <a:cubicBezTo>
                      <a:pt x="555886" y="312955"/>
                      <a:pt x="549643" y="316122"/>
                      <a:pt x="542100" y="301037"/>
                    </a:cubicBezTo>
                    <a:cubicBezTo>
                      <a:pt x="540326" y="297489"/>
                      <a:pt x="540263" y="293215"/>
                      <a:pt x="538337" y="289748"/>
                    </a:cubicBezTo>
                    <a:cubicBezTo>
                      <a:pt x="533944" y="281841"/>
                      <a:pt x="526145" y="275752"/>
                      <a:pt x="523285" y="267171"/>
                    </a:cubicBezTo>
                    <a:lnTo>
                      <a:pt x="515759" y="244593"/>
                    </a:lnTo>
                    <a:cubicBezTo>
                      <a:pt x="514505" y="240830"/>
                      <a:pt x="512958" y="237152"/>
                      <a:pt x="511996" y="233304"/>
                    </a:cubicBezTo>
                    <a:cubicBezTo>
                      <a:pt x="506309" y="210556"/>
                      <a:pt x="509868" y="223158"/>
                      <a:pt x="500707" y="195674"/>
                    </a:cubicBezTo>
                    <a:cubicBezTo>
                      <a:pt x="500707" y="195673"/>
                      <a:pt x="493182" y="173098"/>
                      <a:pt x="493181" y="173097"/>
                    </a:cubicBezTo>
                    <a:lnTo>
                      <a:pt x="485655" y="161808"/>
                    </a:lnTo>
                    <a:cubicBezTo>
                      <a:pt x="476201" y="133440"/>
                      <a:pt x="488952" y="168401"/>
                      <a:pt x="474367" y="139230"/>
                    </a:cubicBezTo>
                    <a:cubicBezTo>
                      <a:pt x="465881" y="122259"/>
                      <a:pt x="476558" y="132828"/>
                      <a:pt x="463078" y="116652"/>
                    </a:cubicBezTo>
                    <a:cubicBezTo>
                      <a:pt x="459671" y="112564"/>
                      <a:pt x="455056" y="109564"/>
                      <a:pt x="451789" y="105363"/>
                    </a:cubicBezTo>
                    <a:cubicBezTo>
                      <a:pt x="446236" y="98223"/>
                      <a:pt x="439598" y="91366"/>
                      <a:pt x="436737" y="82785"/>
                    </a:cubicBezTo>
                    <a:cubicBezTo>
                      <a:pt x="435483" y="79022"/>
                      <a:pt x="435779" y="74301"/>
                      <a:pt x="432974" y="71497"/>
                    </a:cubicBezTo>
                    <a:cubicBezTo>
                      <a:pt x="426578" y="65101"/>
                      <a:pt x="417922" y="61462"/>
                      <a:pt x="410396" y="56445"/>
                    </a:cubicBezTo>
                    <a:lnTo>
                      <a:pt x="399107" y="48919"/>
                    </a:lnTo>
                    <a:cubicBezTo>
                      <a:pt x="395344" y="46410"/>
                      <a:pt x="391016" y="44591"/>
                      <a:pt x="387818" y="41393"/>
                    </a:cubicBezTo>
                    <a:cubicBezTo>
                      <a:pt x="384055" y="37630"/>
                      <a:pt x="380618" y="33511"/>
                      <a:pt x="376530" y="30104"/>
                    </a:cubicBezTo>
                    <a:cubicBezTo>
                      <a:pt x="367858" y="22877"/>
                      <a:pt x="353363" y="15765"/>
                      <a:pt x="342663" y="15052"/>
                    </a:cubicBezTo>
                    <a:cubicBezTo>
                      <a:pt x="302850" y="12398"/>
                      <a:pt x="282622" y="11505"/>
                      <a:pt x="244826" y="7526"/>
                    </a:cubicBezTo>
                    <a:cubicBezTo>
                      <a:pt x="214395" y="4323"/>
                      <a:pt x="222076" y="5601"/>
                      <a:pt x="199670" y="0"/>
                    </a:cubicBezTo>
                    <a:cubicBezTo>
                      <a:pt x="175838" y="1254"/>
                      <a:pt x="151941" y="1602"/>
                      <a:pt x="128174" y="3763"/>
                    </a:cubicBezTo>
                    <a:cubicBezTo>
                      <a:pt x="116670" y="4809"/>
                      <a:pt x="101107" y="18044"/>
                      <a:pt x="94307" y="22578"/>
                    </a:cubicBezTo>
                    <a:lnTo>
                      <a:pt x="60441" y="45156"/>
                    </a:lnTo>
                    <a:lnTo>
                      <a:pt x="49152" y="52682"/>
                    </a:lnTo>
                    <a:cubicBezTo>
                      <a:pt x="45389" y="55191"/>
                      <a:pt x="42153" y="58778"/>
                      <a:pt x="37863" y="60208"/>
                    </a:cubicBezTo>
                    <a:cubicBezTo>
                      <a:pt x="22284" y="65401"/>
                      <a:pt x="29874" y="61771"/>
                      <a:pt x="15285" y="71497"/>
                    </a:cubicBezTo>
                    <a:cubicBezTo>
                      <a:pt x="10268" y="79023"/>
                      <a:pt x="-79" y="85035"/>
                      <a:pt x="233" y="94074"/>
                    </a:cubicBezTo>
                    <a:cubicBezTo>
                      <a:pt x="1873" y="141625"/>
                      <a:pt x="-4505" y="177374"/>
                      <a:pt x="7759" y="218252"/>
                    </a:cubicBezTo>
                    <a:cubicBezTo>
                      <a:pt x="10039" y="225851"/>
                      <a:pt x="10885" y="234229"/>
                      <a:pt x="15285" y="240830"/>
                    </a:cubicBezTo>
                    <a:cubicBezTo>
                      <a:pt x="17794" y="244593"/>
                      <a:pt x="20788" y="248074"/>
                      <a:pt x="22811" y="252119"/>
                    </a:cubicBezTo>
                    <a:cubicBezTo>
                      <a:pt x="24585" y="255667"/>
                      <a:pt x="24800" y="259860"/>
                      <a:pt x="26574" y="263408"/>
                    </a:cubicBezTo>
                    <a:cubicBezTo>
                      <a:pt x="28597" y="267453"/>
                      <a:pt x="32077" y="270652"/>
                      <a:pt x="34100" y="274697"/>
                    </a:cubicBezTo>
                    <a:cubicBezTo>
                      <a:pt x="40221" y="286938"/>
                      <a:pt x="34605" y="286490"/>
                      <a:pt x="45389" y="297274"/>
                    </a:cubicBezTo>
                    <a:cubicBezTo>
                      <a:pt x="51521" y="303406"/>
                      <a:pt x="59805" y="306523"/>
                      <a:pt x="67967" y="308563"/>
                    </a:cubicBezTo>
                    <a:cubicBezTo>
                      <a:pt x="74172" y="310114"/>
                      <a:pt x="80611" y="310643"/>
                      <a:pt x="86781" y="312326"/>
                    </a:cubicBezTo>
                    <a:cubicBezTo>
                      <a:pt x="94435" y="314413"/>
                      <a:pt x="102758" y="315452"/>
                      <a:pt x="109359" y="319852"/>
                    </a:cubicBezTo>
                    <a:cubicBezTo>
                      <a:pt x="113122" y="322361"/>
                      <a:pt x="117174" y="324483"/>
                      <a:pt x="120648" y="327378"/>
                    </a:cubicBezTo>
                    <a:cubicBezTo>
                      <a:pt x="127781" y="333322"/>
                      <a:pt x="135234" y="341499"/>
                      <a:pt x="139463" y="349956"/>
                    </a:cubicBezTo>
                    <a:cubicBezTo>
                      <a:pt x="141237" y="353504"/>
                      <a:pt x="141300" y="357778"/>
                      <a:pt x="143226" y="361245"/>
                    </a:cubicBezTo>
                    <a:cubicBezTo>
                      <a:pt x="147619" y="369152"/>
                      <a:pt x="153261" y="376297"/>
                      <a:pt x="158278" y="383823"/>
                    </a:cubicBezTo>
                    <a:lnTo>
                      <a:pt x="165804" y="395111"/>
                    </a:lnTo>
                    <a:cubicBezTo>
                      <a:pt x="168313" y="402637"/>
                      <a:pt x="171406" y="409993"/>
                      <a:pt x="173330" y="417689"/>
                    </a:cubicBezTo>
                    <a:cubicBezTo>
                      <a:pt x="178644" y="438946"/>
                      <a:pt x="176079" y="427670"/>
                      <a:pt x="180855" y="451556"/>
                    </a:cubicBezTo>
                    <a:cubicBezTo>
                      <a:pt x="179601" y="465353"/>
                      <a:pt x="179500" y="479305"/>
                      <a:pt x="177093" y="492948"/>
                    </a:cubicBezTo>
                    <a:cubicBezTo>
                      <a:pt x="175714" y="500760"/>
                      <a:pt x="172076" y="508000"/>
                      <a:pt x="169567" y="515526"/>
                    </a:cubicBezTo>
                    <a:lnTo>
                      <a:pt x="158278" y="549393"/>
                    </a:lnTo>
                    <a:lnTo>
                      <a:pt x="154515" y="560682"/>
                    </a:lnTo>
                    <a:cubicBezTo>
                      <a:pt x="153261" y="564445"/>
                      <a:pt x="150752" y="568004"/>
                      <a:pt x="150752" y="571971"/>
                    </a:cubicBezTo>
                    <a:lnTo>
                      <a:pt x="169567" y="6020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96C11CD-B32F-0744-89DA-17C9187272FB}"/>
                </a:ext>
              </a:extLst>
            </p:cNvPr>
            <p:cNvSpPr txBox="1"/>
            <p:nvPr/>
          </p:nvSpPr>
          <p:spPr>
            <a:xfrm>
              <a:off x="5098999" y="3963971"/>
              <a:ext cx="643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F55526-AB84-F74F-B631-F781D9E12CF0}"/>
                </a:ext>
              </a:extLst>
            </p:cNvPr>
            <p:cNvSpPr txBox="1"/>
            <p:nvPr/>
          </p:nvSpPr>
          <p:spPr>
            <a:xfrm>
              <a:off x="6382269" y="3959157"/>
              <a:ext cx="555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Test</a:t>
              </a:r>
            </a:p>
          </p:txBody>
        </p:sp>
        <p:sp>
          <p:nvSpPr>
            <p:cNvPr id="40" name="Double Bracket 39">
              <a:extLst>
                <a:ext uri="{FF2B5EF4-FFF2-40B4-BE49-F238E27FC236}">
                  <a16:creationId xmlns:a16="http://schemas.microsoft.com/office/drawing/2014/main" id="{F1EF616E-29E9-3C48-B8D9-13AB8E9EC979}"/>
                </a:ext>
              </a:extLst>
            </p:cNvPr>
            <p:cNvSpPr/>
            <p:nvPr/>
          </p:nvSpPr>
          <p:spPr>
            <a:xfrm>
              <a:off x="4891150" y="3934363"/>
              <a:ext cx="2479372" cy="1483809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8724A5-4DCB-3941-8622-A3E78D2F99CD}"/>
              </a:ext>
            </a:extLst>
          </p:cNvPr>
          <p:cNvCxnSpPr/>
          <p:nvPr/>
        </p:nvCxnSpPr>
        <p:spPr>
          <a:xfrm>
            <a:off x="2746744" y="3716079"/>
            <a:ext cx="669851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15595A0-FFEC-C04B-AB5D-A3E954D996B6}"/>
              </a:ext>
            </a:extLst>
          </p:cNvPr>
          <p:cNvCxnSpPr/>
          <p:nvPr/>
        </p:nvCxnSpPr>
        <p:spPr>
          <a:xfrm>
            <a:off x="5930104" y="2675800"/>
            <a:ext cx="4448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3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FD122-7890-5248-A4E8-6619F0D68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Individual Advantage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3332A6D-A6D8-7B41-B805-18BC524456D9}"/>
              </a:ext>
            </a:extLst>
          </p:cNvPr>
          <p:cNvGrpSpPr/>
          <p:nvPr/>
        </p:nvGrpSpPr>
        <p:grpSpPr>
          <a:xfrm>
            <a:off x="2746744" y="1975335"/>
            <a:ext cx="6698511" cy="3638849"/>
            <a:chOff x="2746744" y="1975335"/>
            <a:chExt cx="6698511" cy="363884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B7F73D8-7B9B-BA40-B7CF-118C1E5F3B8D}"/>
                </a:ext>
              </a:extLst>
            </p:cNvPr>
            <p:cNvGrpSpPr/>
            <p:nvPr/>
          </p:nvGrpSpPr>
          <p:grpSpPr>
            <a:xfrm>
              <a:off x="3235842" y="1980750"/>
              <a:ext cx="2641821" cy="1492172"/>
              <a:chOff x="3235842" y="1980750"/>
              <a:chExt cx="2641821" cy="149217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428745E-4F19-3144-8648-B111FDBE2E67}"/>
                  </a:ext>
                </a:extLst>
              </p:cNvPr>
              <p:cNvGrpSpPr/>
              <p:nvPr/>
            </p:nvGrpSpPr>
            <p:grpSpPr>
              <a:xfrm>
                <a:off x="4666681" y="2265600"/>
                <a:ext cx="1210982" cy="1207322"/>
                <a:chOff x="3467100" y="2971800"/>
                <a:chExt cx="3095455" cy="3086100"/>
              </a:xfrm>
            </p:grpSpPr>
            <p:pic>
              <p:nvPicPr>
                <p:cNvPr id="4" name="Graphic 3" descr="Person eating">
                  <a:extLst>
                    <a:ext uri="{FF2B5EF4-FFF2-40B4-BE49-F238E27FC236}">
                      <a16:creationId xmlns:a16="http://schemas.microsoft.com/office/drawing/2014/main" id="{4AC52D27-F2B2-D145-967A-E9F1709658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67100" y="2971800"/>
                  <a:ext cx="3086100" cy="3086100"/>
                </a:xfrm>
                <a:prstGeom prst="rect">
                  <a:avLst/>
                </a:prstGeom>
              </p:spPr>
            </p:pic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412EEC6-9ED3-9B4C-9579-5D2283C6444A}"/>
                    </a:ext>
                  </a:extLst>
                </p:cNvPr>
                <p:cNvSpPr/>
                <p:nvPr/>
              </p:nvSpPr>
              <p:spPr>
                <a:xfrm>
                  <a:off x="5529402" y="4166755"/>
                  <a:ext cx="1033153" cy="6293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Freeform 5">
                  <a:extLst>
                    <a:ext uri="{FF2B5EF4-FFF2-40B4-BE49-F238E27FC236}">
                      <a16:creationId xmlns:a16="http://schemas.microsoft.com/office/drawing/2014/main" id="{B6AC511A-372B-5C4E-AF28-0E630E0AD976}"/>
                    </a:ext>
                  </a:extLst>
                </p:cNvPr>
                <p:cNvSpPr/>
                <p:nvPr/>
              </p:nvSpPr>
              <p:spPr>
                <a:xfrm>
                  <a:off x="4951826" y="3729096"/>
                  <a:ext cx="560915" cy="613363"/>
                </a:xfrm>
                <a:custGeom>
                  <a:avLst/>
                  <a:gdLst>
                    <a:gd name="connsiteX0" fmla="*/ 169567 w 560915"/>
                    <a:gd name="connsiteY0" fmla="*/ 602074 h 613363"/>
                    <a:gd name="connsiteX1" fmla="*/ 169567 w 560915"/>
                    <a:gd name="connsiteY1" fmla="*/ 602074 h 613363"/>
                    <a:gd name="connsiteX2" fmla="*/ 233537 w 560915"/>
                    <a:gd name="connsiteY2" fmla="*/ 605837 h 613363"/>
                    <a:gd name="connsiteX3" fmla="*/ 278693 w 560915"/>
                    <a:gd name="connsiteY3" fmla="*/ 609600 h 613363"/>
                    <a:gd name="connsiteX4" fmla="*/ 361478 w 560915"/>
                    <a:gd name="connsiteY4" fmla="*/ 613363 h 613363"/>
                    <a:gd name="connsiteX5" fmla="*/ 493181 w 560915"/>
                    <a:gd name="connsiteY5" fmla="*/ 602074 h 613363"/>
                    <a:gd name="connsiteX6" fmla="*/ 504470 w 560915"/>
                    <a:gd name="connsiteY6" fmla="*/ 598311 h 613363"/>
                    <a:gd name="connsiteX7" fmla="*/ 515759 w 560915"/>
                    <a:gd name="connsiteY7" fmla="*/ 594548 h 613363"/>
                    <a:gd name="connsiteX8" fmla="*/ 538337 w 560915"/>
                    <a:gd name="connsiteY8" fmla="*/ 575734 h 613363"/>
                    <a:gd name="connsiteX9" fmla="*/ 549626 w 560915"/>
                    <a:gd name="connsiteY9" fmla="*/ 553156 h 613363"/>
                    <a:gd name="connsiteX10" fmla="*/ 560915 w 560915"/>
                    <a:gd name="connsiteY10" fmla="*/ 508000 h 613363"/>
                    <a:gd name="connsiteX11" fmla="*/ 557152 w 560915"/>
                    <a:gd name="connsiteY11" fmla="*/ 334904 h 613363"/>
                    <a:gd name="connsiteX12" fmla="*/ 542100 w 560915"/>
                    <a:gd name="connsiteY12" fmla="*/ 301037 h 613363"/>
                    <a:gd name="connsiteX13" fmla="*/ 538337 w 560915"/>
                    <a:gd name="connsiteY13" fmla="*/ 289748 h 613363"/>
                    <a:gd name="connsiteX14" fmla="*/ 523285 w 560915"/>
                    <a:gd name="connsiteY14" fmla="*/ 267171 h 613363"/>
                    <a:gd name="connsiteX15" fmla="*/ 515759 w 560915"/>
                    <a:gd name="connsiteY15" fmla="*/ 244593 h 613363"/>
                    <a:gd name="connsiteX16" fmla="*/ 511996 w 560915"/>
                    <a:gd name="connsiteY16" fmla="*/ 233304 h 613363"/>
                    <a:gd name="connsiteX17" fmla="*/ 500707 w 560915"/>
                    <a:gd name="connsiteY17" fmla="*/ 195674 h 613363"/>
                    <a:gd name="connsiteX18" fmla="*/ 493181 w 560915"/>
                    <a:gd name="connsiteY18" fmla="*/ 173097 h 613363"/>
                    <a:gd name="connsiteX19" fmla="*/ 485655 w 560915"/>
                    <a:gd name="connsiteY19" fmla="*/ 161808 h 613363"/>
                    <a:gd name="connsiteX20" fmla="*/ 474367 w 560915"/>
                    <a:gd name="connsiteY20" fmla="*/ 139230 h 613363"/>
                    <a:gd name="connsiteX21" fmla="*/ 463078 w 560915"/>
                    <a:gd name="connsiteY21" fmla="*/ 116652 h 613363"/>
                    <a:gd name="connsiteX22" fmla="*/ 451789 w 560915"/>
                    <a:gd name="connsiteY22" fmla="*/ 105363 h 613363"/>
                    <a:gd name="connsiteX23" fmla="*/ 436737 w 560915"/>
                    <a:gd name="connsiteY23" fmla="*/ 82785 h 613363"/>
                    <a:gd name="connsiteX24" fmla="*/ 432974 w 560915"/>
                    <a:gd name="connsiteY24" fmla="*/ 71497 h 613363"/>
                    <a:gd name="connsiteX25" fmla="*/ 410396 w 560915"/>
                    <a:gd name="connsiteY25" fmla="*/ 56445 h 613363"/>
                    <a:gd name="connsiteX26" fmla="*/ 399107 w 560915"/>
                    <a:gd name="connsiteY26" fmla="*/ 48919 h 613363"/>
                    <a:gd name="connsiteX27" fmla="*/ 387818 w 560915"/>
                    <a:gd name="connsiteY27" fmla="*/ 41393 h 613363"/>
                    <a:gd name="connsiteX28" fmla="*/ 376530 w 560915"/>
                    <a:gd name="connsiteY28" fmla="*/ 30104 h 613363"/>
                    <a:gd name="connsiteX29" fmla="*/ 342663 w 560915"/>
                    <a:gd name="connsiteY29" fmla="*/ 15052 h 613363"/>
                    <a:gd name="connsiteX30" fmla="*/ 244826 w 560915"/>
                    <a:gd name="connsiteY30" fmla="*/ 7526 h 613363"/>
                    <a:gd name="connsiteX31" fmla="*/ 199670 w 560915"/>
                    <a:gd name="connsiteY31" fmla="*/ 0 h 613363"/>
                    <a:gd name="connsiteX32" fmla="*/ 128174 w 560915"/>
                    <a:gd name="connsiteY32" fmla="*/ 3763 h 613363"/>
                    <a:gd name="connsiteX33" fmla="*/ 94307 w 560915"/>
                    <a:gd name="connsiteY33" fmla="*/ 22578 h 613363"/>
                    <a:gd name="connsiteX34" fmla="*/ 60441 w 560915"/>
                    <a:gd name="connsiteY34" fmla="*/ 45156 h 613363"/>
                    <a:gd name="connsiteX35" fmla="*/ 49152 w 560915"/>
                    <a:gd name="connsiteY35" fmla="*/ 52682 h 613363"/>
                    <a:gd name="connsiteX36" fmla="*/ 37863 w 560915"/>
                    <a:gd name="connsiteY36" fmla="*/ 60208 h 613363"/>
                    <a:gd name="connsiteX37" fmla="*/ 15285 w 560915"/>
                    <a:gd name="connsiteY37" fmla="*/ 71497 h 613363"/>
                    <a:gd name="connsiteX38" fmla="*/ 233 w 560915"/>
                    <a:gd name="connsiteY38" fmla="*/ 94074 h 613363"/>
                    <a:gd name="connsiteX39" fmla="*/ 7759 w 560915"/>
                    <a:gd name="connsiteY39" fmla="*/ 218252 h 613363"/>
                    <a:gd name="connsiteX40" fmla="*/ 15285 w 560915"/>
                    <a:gd name="connsiteY40" fmla="*/ 240830 h 613363"/>
                    <a:gd name="connsiteX41" fmla="*/ 22811 w 560915"/>
                    <a:gd name="connsiteY41" fmla="*/ 252119 h 613363"/>
                    <a:gd name="connsiteX42" fmla="*/ 26574 w 560915"/>
                    <a:gd name="connsiteY42" fmla="*/ 263408 h 613363"/>
                    <a:gd name="connsiteX43" fmla="*/ 34100 w 560915"/>
                    <a:gd name="connsiteY43" fmla="*/ 274697 h 613363"/>
                    <a:gd name="connsiteX44" fmla="*/ 45389 w 560915"/>
                    <a:gd name="connsiteY44" fmla="*/ 297274 h 613363"/>
                    <a:gd name="connsiteX45" fmla="*/ 67967 w 560915"/>
                    <a:gd name="connsiteY45" fmla="*/ 308563 h 613363"/>
                    <a:gd name="connsiteX46" fmla="*/ 86781 w 560915"/>
                    <a:gd name="connsiteY46" fmla="*/ 312326 h 613363"/>
                    <a:gd name="connsiteX47" fmla="*/ 109359 w 560915"/>
                    <a:gd name="connsiteY47" fmla="*/ 319852 h 613363"/>
                    <a:gd name="connsiteX48" fmla="*/ 120648 w 560915"/>
                    <a:gd name="connsiteY48" fmla="*/ 327378 h 613363"/>
                    <a:gd name="connsiteX49" fmla="*/ 139463 w 560915"/>
                    <a:gd name="connsiteY49" fmla="*/ 349956 h 613363"/>
                    <a:gd name="connsiteX50" fmla="*/ 143226 w 560915"/>
                    <a:gd name="connsiteY50" fmla="*/ 361245 h 613363"/>
                    <a:gd name="connsiteX51" fmla="*/ 158278 w 560915"/>
                    <a:gd name="connsiteY51" fmla="*/ 383823 h 613363"/>
                    <a:gd name="connsiteX52" fmla="*/ 165804 w 560915"/>
                    <a:gd name="connsiteY52" fmla="*/ 395111 h 613363"/>
                    <a:gd name="connsiteX53" fmla="*/ 173330 w 560915"/>
                    <a:gd name="connsiteY53" fmla="*/ 417689 h 613363"/>
                    <a:gd name="connsiteX54" fmla="*/ 180855 w 560915"/>
                    <a:gd name="connsiteY54" fmla="*/ 451556 h 613363"/>
                    <a:gd name="connsiteX55" fmla="*/ 177093 w 560915"/>
                    <a:gd name="connsiteY55" fmla="*/ 492948 h 613363"/>
                    <a:gd name="connsiteX56" fmla="*/ 169567 w 560915"/>
                    <a:gd name="connsiteY56" fmla="*/ 515526 h 613363"/>
                    <a:gd name="connsiteX57" fmla="*/ 158278 w 560915"/>
                    <a:gd name="connsiteY57" fmla="*/ 549393 h 613363"/>
                    <a:gd name="connsiteX58" fmla="*/ 154515 w 560915"/>
                    <a:gd name="connsiteY58" fmla="*/ 560682 h 613363"/>
                    <a:gd name="connsiteX59" fmla="*/ 150752 w 560915"/>
                    <a:gd name="connsiteY59" fmla="*/ 571971 h 613363"/>
                    <a:gd name="connsiteX60" fmla="*/ 169567 w 560915"/>
                    <a:gd name="connsiteY60" fmla="*/ 602074 h 613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</a:cxnLst>
                  <a:rect l="l" t="t" r="r" b="b"/>
                  <a:pathLst>
                    <a:path w="560915" h="613363">
                      <a:moveTo>
                        <a:pt x="169567" y="602074"/>
                      </a:moveTo>
                      <a:lnTo>
                        <a:pt x="169567" y="602074"/>
                      </a:lnTo>
                      <a:lnTo>
                        <a:pt x="233537" y="605837"/>
                      </a:lnTo>
                      <a:cubicBezTo>
                        <a:pt x="248605" y="606876"/>
                        <a:pt x="263615" y="608713"/>
                        <a:pt x="278693" y="609600"/>
                      </a:cubicBezTo>
                      <a:cubicBezTo>
                        <a:pt x="306269" y="611222"/>
                        <a:pt x="333883" y="612109"/>
                        <a:pt x="361478" y="613363"/>
                      </a:cubicBezTo>
                      <a:cubicBezTo>
                        <a:pt x="478536" y="609326"/>
                        <a:pt x="436074" y="621110"/>
                        <a:pt x="493181" y="602074"/>
                      </a:cubicBezTo>
                      <a:lnTo>
                        <a:pt x="504470" y="598311"/>
                      </a:lnTo>
                      <a:cubicBezTo>
                        <a:pt x="508233" y="597057"/>
                        <a:pt x="512458" y="596748"/>
                        <a:pt x="515759" y="594548"/>
                      </a:cubicBezTo>
                      <a:cubicBezTo>
                        <a:pt x="531476" y="584071"/>
                        <a:pt x="523850" y="590221"/>
                        <a:pt x="538337" y="575734"/>
                      </a:cubicBezTo>
                      <a:cubicBezTo>
                        <a:pt x="552061" y="534563"/>
                        <a:pt x="530174" y="596924"/>
                        <a:pt x="549626" y="553156"/>
                      </a:cubicBezTo>
                      <a:cubicBezTo>
                        <a:pt x="557577" y="535266"/>
                        <a:pt x="557760" y="526933"/>
                        <a:pt x="560915" y="508000"/>
                      </a:cubicBezTo>
                      <a:cubicBezTo>
                        <a:pt x="559661" y="450301"/>
                        <a:pt x="560476" y="392520"/>
                        <a:pt x="557152" y="334904"/>
                      </a:cubicBezTo>
                      <a:cubicBezTo>
                        <a:pt x="555886" y="312955"/>
                        <a:pt x="549643" y="316122"/>
                        <a:pt x="542100" y="301037"/>
                      </a:cubicBezTo>
                      <a:cubicBezTo>
                        <a:pt x="540326" y="297489"/>
                        <a:pt x="540263" y="293215"/>
                        <a:pt x="538337" y="289748"/>
                      </a:cubicBezTo>
                      <a:cubicBezTo>
                        <a:pt x="533944" y="281841"/>
                        <a:pt x="526145" y="275752"/>
                        <a:pt x="523285" y="267171"/>
                      </a:cubicBezTo>
                      <a:lnTo>
                        <a:pt x="515759" y="244593"/>
                      </a:lnTo>
                      <a:cubicBezTo>
                        <a:pt x="514505" y="240830"/>
                        <a:pt x="512958" y="237152"/>
                        <a:pt x="511996" y="233304"/>
                      </a:cubicBezTo>
                      <a:cubicBezTo>
                        <a:pt x="506309" y="210556"/>
                        <a:pt x="509868" y="223158"/>
                        <a:pt x="500707" y="195674"/>
                      </a:cubicBezTo>
                      <a:cubicBezTo>
                        <a:pt x="500707" y="195673"/>
                        <a:pt x="493182" y="173098"/>
                        <a:pt x="493181" y="173097"/>
                      </a:cubicBezTo>
                      <a:lnTo>
                        <a:pt x="485655" y="161808"/>
                      </a:lnTo>
                      <a:cubicBezTo>
                        <a:pt x="476201" y="133440"/>
                        <a:pt x="488952" y="168401"/>
                        <a:pt x="474367" y="139230"/>
                      </a:cubicBezTo>
                      <a:cubicBezTo>
                        <a:pt x="465881" y="122259"/>
                        <a:pt x="476558" y="132828"/>
                        <a:pt x="463078" y="116652"/>
                      </a:cubicBezTo>
                      <a:cubicBezTo>
                        <a:pt x="459671" y="112564"/>
                        <a:pt x="455056" y="109564"/>
                        <a:pt x="451789" y="105363"/>
                      </a:cubicBezTo>
                      <a:cubicBezTo>
                        <a:pt x="446236" y="98223"/>
                        <a:pt x="439598" y="91366"/>
                        <a:pt x="436737" y="82785"/>
                      </a:cubicBezTo>
                      <a:cubicBezTo>
                        <a:pt x="435483" y="79022"/>
                        <a:pt x="435779" y="74301"/>
                        <a:pt x="432974" y="71497"/>
                      </a:cubicBezTo>
                      <a:cubicBezTo>
                        <a:pt x="426578" y="65101"/>
                        <a:pt x="417922" y="61462"/>
                        <a:pt x="410396" y="56445"/>
                      </a:cubicBezTo>
                      <a:lnTo>
                        <a:pt x="399107" y="48919"/>
                      </a:lnTo>
                      <a:cubicBezTo>
                        <a:pt x="395344" y="46410"/>
                        <a:pt x="391016" y="44591"/>
                        <a:pt x="387818" y="41393"/>
                      </a:cubicBezTo>
                      <a:cubicBezTo>
                        <a:pt x="384055" y="37630"/>
                        <a:pt x="380618" y="33511"/>
                        <a:pt x="376530" y="30104"/>
                      </a:cubicBezTo>
                      <a:cubicBezTo>
                        <a:pt x="367858" y="22877"/>
                        <a:pt x="353363" y="15765"/>
                        <a:pt x="342663" y="15052"/>
                      </a:cubicBezTo>
                      <a:cubicBezTo>
                        <a:pt x="302850" y="12398"/>
                        <a:pt x="282622" y="11505"/>
                        <a:pt x="244826" y="7526"/>
                      </a:cubicBezTo>
                      <a:cubicBezTo>
                        <a:pt x="214395" y="4323"/>
                        <a:pt x="222076" y="5601"/>
                        <a:pt x="199670" y="0"/>
                      </a:cubicBezTo>
                      <a:cubicBezTo>
                        <a:pt x="175838" y="1254"/>
                        <a:pt x="151941" y="1602"/>
                        <a:pt x="128174" y="3763"/>
                      </a:cubicBezTo>
                      <a:cubicBezTo>
                        <a:pt x="116670" y="4809"/>
                        <a:pt x="101107" y="18044"/>
                        <a:pt x="94307" y="22578"/>
                      </a:cubicBezTo>
                      <a:lnTo>
                        <a:pt x="60441" y="45156"/>
                      </a:lnTo>
                      <a:lnTo>
                        <a:pt x="49152" y="52682"/>
                      </a:lnTo>
                      <a:cubicBezTo>
                        <a:pt x="45389" y="55191"/>
                        <a:pt x="42153" y="58778"/>
                        <a:pt x="37863" y="60208"/>
                      </a:cubicBezTo>
                      <a:cubicBezTo>
                        <a:pt x="22284" y="65401"/>
                        <a:pt x="29874" y="61771"/>
                        <a:pt x="15285" y="71497"/>
                      </a:cubicBezTo>
                      <a:cubicBezTo>
                        <a:pt x="10268" y="79023"/>
                        <a:pt x="-79" y="85035"/>
                        <a:pt x="233" y="94074"/>
                      </a:cubicBezTo>
                      <a:cubicBezTo>
                        <a:pt x="1873" y="141625"/>
                        <a:pt x="-4505" y="177374"/>
                        <a:pt x="7759" y="218252"/>
                      </a:cubicBezTo>
                      <a:cubicBezTo>
                        <a:pt x="10039" y="225851"/>
                        <a:pt x="10885" y="234229"/>
                        <a:pt x="15285" y="240830"/>
                      </a:cubicBezTo>
                      <a:cubicBezTo>
                        <a:pt x="17794" y="244593"/>
                        <a:pt x="20788" y="248074"/>
                        <a:pt x="22811" y="252119"/>
                      </a:cubicBezTo>
                      <a:cubicBezTo>
                        <a:pt x="24585" y="255667"/>
                        <a:pt x="24800" y="259860"/>
                        <a:pt x="26574" y="263408"/>
                      </a:cubicBezTo>
                      <a:cubicBezTo>
                        <a:pt x="28597" y="267453"/>
                        <a:pt x="32077" y="270652"/>
                        <a:pt x="34100" y="274697"/>
                      </a:cubicBezTo>
                      <a:cubicBezTo>
                        <a:pt x="40221" y="286938"/>
                        <a:pt x="34605" y="286490"/>
                        <a:pt x="45389" y="297274"/>
                      </a:cubicBezTo>
                      <a:cubicBezTo>
                        <a:pt x="51521" y="303406"/>
                        <a:pt x="59805" y="306523"/>
                        <a:pt x="67967" y="308563"/>
                      </a:cubicBezTo>
                      <a:cubicBezTo>
                        <a:pt x="74172" y="310114"/>
                        <a:pt x="80611" y="310643"/>
                        <a:pt x="86781" y="312326"/>
                      </a:cubicBezTo>
                      <a:cubicBezTo>
                        <a:pt x="94435" y="314413"/>
                        <a:pt x="102758" y="315452"/>
                        <a:pt x="109359" y="319852"/>
                      </a:cubicBezTo>
                      <a:cubicBezTo>
                        <a:pt x="113122" y="322361"/>
                        <a:pt x="117174" y="324483"/>
                        <a:pt x="120648" y="327378"/>
                      </a:cubicBezTo>
                      <a:cubicBezTo>
                        <a:pt x="127781" y="333322"/>
                        <a:pt x="135234" y="341499"/>
                        <a:pt x="139463" y="349956"/>
                      </a:cubicBezTo>
                      <a:cubicBezTo>
                        <a:pt x="141237" y="353504"/>
                        <a:pt x="141300" y="357778"/>
                        <a:pt x="143226" y="361245"/>
                      </a:cubicBezTo>
                      <a:cubicBezTo>
                        <a:pt x="147619" y="369152"/>
                        <a:pt x="153261" y="376297"/>
                        <a:pt x="158278" y="383823"/>
                      </a:cubicBezTo>
                      <a:lnTo>
                        <a:pt x="165804" y="395111"/>
                      </a:lnTo>
                      <a:cubicBezTo>
                        <a:pt x="168313" y="402637"/>
                        <a:pt x="171406" y="409993"/>
                        <a:pt x="173330" y="417689"/>
                      </a:cubicBezTo>
                      <a:cubicBezTo>
                        <a:pt x="178644" y="438946"/>
                        <a:pt x="176079" y="427670"/>
                        <a:pt x="180855" y="451556"/>
                      </a:cubicBezTo>
                      <a:cubicBezTo>
                        <a:pt x="179601" y="465353"/>
                        <a:pt x="179500" y="479305"/>
                        <a:pt x="177093" y="492948"/>
                      </a:cubicBezTo>
                      <a:cubicBezTo>
                        <a:pt x="175714" y="500760"/>
                        <a:pt x="172076" y="508000"/>
                        <a:pt x="169567" y="515526"/>
                      </a:cubicBezTo>
                      <a:lnTo>
                        <a:pt x="158278" y="549393"/>
                      </a:lnTo>
                      <a:lnTo>
                        <a:pt x="154515" y="560682"/>
                      </a:lnTo>
                      <a:cubicBezTo>
                        <a:pt x="153261" y="564445"/>
                        <a:pt x="150752" y="568004"/>
                        <a:pt x="150752" y="571971"/>
                      </a:cubicBezTo>
                      <a:lnTo>
                        <a:pt x="169567" y="60207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45A0B43-748D-4540-A10F-865F292F334A}"/>
                  </a:ext>
                </a:extLst>
              </p:cNvPr>
              <p:cNvGrpSpPr/>
              <p:nvPr/>
            </p:nvGrpSpPr>
            <p:grpSpPr>
              <a:xfrm>
                <a:off x="3484006" y="2265600"/>
                <a:ext cx="1210982" cy="1207322"/>
                <a:chOff x="3467100" y="2971800"/>
                <a:chExt cx="3095455" cy="3086100"/>
              </a:xfrm>
            </p:grpSpPr>
            <p:pic>
              <p:nvPicPr>
                <p:cNvPr id="14" name="Graphic 13" descr="Person eating">
                  <a:extLst>
                    <a:ext uri="{FF2B5EF4-FFF2-40B4-BE49-F238E27FC236}">
                      <a16:creationId xmlns:a16="http://schemas.microsoft.com/office/drawing/2014/main" id="{0FF402AB-AB6D-9648-94CB-AB4C5F6520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67100" y="2971800"/>
                  <a:ext cx="3086100" cy="3086100"/>
                </a:xfrm>
                <a:prstGeom prst="rect">
                  <a:avLst/>
                </a:prstGeom>
              </p:spPr>
            </p:pic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FE33779-2828-8D47-ADC5-CB218DE865B6}"/>
                    </a:ext>
                  </a:extLst>
                </p:cNvPr>
                <p:cNvSpPr/>
                <p:nvPr/>
              </p:nvSpPr>
              <p:spPr>
                <a:xfrm>
                  <a:off x="5529402" y="4166755"/>
                  <a:ext cx="1033153" cy="6293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9D367A83-C3EF-2947-BC69-738A4B55A583}"/>
                    </a:ext>
                  </a:extLst>
                </p:cNvPr>
                <p:cNvSpPr/>
                <p:nvPr/>
              </p:nvSpPr>
              <p:spPr>
                <a:xfrm>
                  <a:off x="4951826" y="3729096"/>
                  <a:ext cx="560915" cy="613363"/>
                </a:xfrm>
                <a:custGeom>
                  <a:avLst/>
                  <a:gdLst>
                    <a:gd name="connsiteX0" fmla="*/ 169567 w 560915"/>
                    <a:gd name="connsiteY0" fmla="*/ 602074 h 613363"/>
                    <a:gd name="connsiteX1" fmla="*/ 169567 w 560915"/>
                    <a:gd name="connsiteY1" fmla="*/ 602074 h 613363"/>
                    <a:gd name="connsiteX2" fmla="*/ 233537 w 560915"/>
                    <a:gd name="connsiteY2" fmla="*/ 605837 h 613363"/>
                    <a:gd name="connsiteX3" fmla="*/ 278693 w 560915"/>
                    <a:gd name="connsiteY3" fmla="*/ 609600 h 613363"/>
                    <a:gd name="connsiteX4" fmla="*/ 361478 w 560915"/>
                    <a:gd name="connsiteY4" fmla="*/ 613363 h 613363"/>
                    <a:gd name="connsiteX5" fmla="*/ 493181 w 560915"/>
                    <a:gd name="connsiteY5" fmla="*/ 602074 h 613363"/>
                    <a:gd name="connsiteX6" fmla="*/ 504470 w 560915"/>
                    <a:gd name="connsiteY6" fmla="*/ 598311 h 613363"/>
                    <a:gd name="connsiteX7" fmla="*/ 515759 w 560915"/>
                    <a:gd name="connsiteY7" fmla="*/ 594548 h 613363"/>
                    <a:gd name="connsiteX8" fmla="*/ 538337 w 560915"/>
                    <a:gd name="connsiteY8" fmla="*/ 575734 h 613363"/>
                    <a:gd name="connsiteX9" fmla="*/ 549626 w 560915"/>
                    <a:gd name="connsiteY9" fmla="*/ 553156 h 613363"/>
                    <a:gd name="connsiteX10" fmla="*/ 560915 w 560915"/>
                    <a:gd name="connsiteY10" fmla="*/ 508000 h 613363"/>
                    <a:gd name="connsiteX11" fmla="*/ 557152 w 560915"/>
                    <a:gd name="connsiteY11" fmla="*/ 334904 h 613363"/>
                    <a:gd name="connsiteX12" fmla="*/ 542100 w 560915"/>
                    <a:gd name="connsiteY12" fmla="*/ 301037 h 613363"/>
                    <a:gd name="connsiteX13" fmla="*/ 538337 w 560915"/>
                    <a:gd name="connsiteY13" fmla="*/ 289748 h 613363"/>
                    <a:gd name="connsiteX14" fmla="*/ 523285 w 560915"/>
                    <a:gd name="connsiteY14" fmla="*/ 267171 h 613363"/>
                    <a:gd name="connsiteX15" fmla="*/ 515759 w 560915"/>
                    <a:gd name="connsiteY15" fmla="*/ 244593 h 613363"/>
                    <a:gd name="connsiteX16" fmla="*/ 511996 w 560915"/>
                    <a:gd name="connsiteY16" fmla="*/ 233304 h 613363"/>
                    <a:gd name="connsiteX17" fmla="*/ 500707 w 560915"/>
                    <a:gd name="connsiteY17" fmla="*/ 195674 h 613363"/>
                    <a:gd name="connsiteX18" fmla="*/ 493181 w 560915"/>
                    <a:gd name="connsiteY18" fmla="*/ 173097 h 613363"/>
                    <a:gd name="connsiteX19" fmla="*/ 485655 w 560915"/>
                    <a:gd name="connsiteY19" fmla="*/ 161808 h 613363"/>
                    <a:gd name="connsiteX20" fmla="*/ 474367 w 560915"/>
                    <a:gd name="connsiteY20" fmla="*/ 139230 h 613363"/>
                    <a:gd name="connsiteX21" fmla="*/ 463078 w 560915"/>
                    <a:gd name="connsiteY21" fmla="*/ 116652 h 613363"/>
                    <a:gd name="connsiteX22" fmla="*/ 451789 w 560915"/>
                    <a:gd name="connsiteY22" fmla="*/ 105363 h 613363"/>
                    <a:gd name="connsiteX23" fmla="*/ 436737 w 560915"/>
                    <a:gd name="connsiteY23" fmla="*/ 82785 h 613363"/>
                    <a:gd name="connsiteX24" fmla="*/ 432974 w 560915"/>
                    <a:gd name="connsiteY24" fmla="*/ 71497 h 613363"/>
                    <a:gd name="connsiteX25" fmla="*/ 410396 w 560915"/>
                    <a:gd name="connsiteY25" fmla="*/ 56445 h 613363"/>
                    <a:gd name="connsiteX26" fmla="*/ 399107 w 560915"/>
                    <a:gd name="connsiteY26" fmla="*/ 48919 h 613363"/>
                    <a:gd name="connsiteX27" fmla="*/ 387818 w 560915"/>
                    <a:gd name="connsiteY27" fmla="*/ 41393 h 613363"/>
                    <a:gd name="connsiteX28" fmla="*/ 376530 w 560915"/>
                    <a:gd name="connsiteY28" fmla="*/ 30104 h 613363"/>
                    <a:gd name="connsiteX29" fmla="*/ 342663 w 560915"/>
                    <a:gd name="connsiteY29" fmla="*/ 15052 h 613363"/>
                    <a:gd name="connsiteX30" fmla="*/ 244826 w 560915"/>
                    <a:gd name="connsiteY30" fmla="*/ 7526 h 613363"/>
                    <a:gd name="connsiteX31" fmla="*/ 199670 w 560915"/>
                    <a:gd name="connsiteY31" fmla="*/ 0 h 613363"/>
                    <a:gd name="connsiteX32" fmla="*/ 128174 w 560915"/>
                    <a:gd name="connsiteY32" fmla="*/ 3763 h 613363"/>
                    <a:gd name="connsiteX33" fmla="*/ 94307 w 560915"/>
                    <a:gd name="connsiteY33" fmla="*/ 22578 h 613363"/>
                    <a:gd name="connsiteX34" fmla="*/ 60441 w 560915"/>
                    <a:gd name="connsiteY34" fmla="*/ 45156 h 613363"/>
                    <a:gd name="connsiteX35" fmla="*/ 49152 w 560915"/>
                    <a:gd name="connsiteY35" fmla="*/ 52682 h 613363"/>
                    <a:gd name="connsiteX36" fmla="*/ 37863 w 560915"/>
                    <a:gd name="connsiteY36" fmla="*/ 60208 h 613363"/>
                    <a:gd name="connsiteX37" fmla="*/ 15285 w 560915"/>
                    <a:gd name="connsiteY37" fmla="*/ 71497 h 613363"/>
                    <a:gd name="connsiteX38" fmla="*/ 233 w 560915"/>
                    <a:gd name="connsiteY38" fmla="*/ 94074 h 613363"/>
                    <a:gd name="connsiteX39" fmla="*/ 7759 w 560915"/>
                    <a:gd name="connsiteY39" fmla="*/ 218252 h 613363"/>
                    <a:gd name="connsiteX40" fmla="*/ 15285 w 560915"/>
                    <a:gd name="connsiteY40" fmla="*/ 240830 h 613363"/>
                    <a:gd name="connsiteX41" fmla="*/ 22811 w 560915"/>
                    <a:gd name="connsiteY41" fmla="*/ 252119 h 613363"/>
                    <a:gd name="connsiteX42" fmla="*/ 26574 w 560915"/>
                    <a:gd name="connsiteY42" fmla="*/ 263408 h 613363"/>
                    <a:gd name="connsiteX43" fmla="*/ 34100 w 560915"/>
                    <a:gd name="connsiteY43" fmla="*/ 274697 h 613363"/>
                    <a:gd name="connsiteX44" fmla="*/ 45389 w 560915"/>
                    <a:gd name="connsiteY44" fmla="*/ 297274 h 613363"/>
                    <a:gd name="connsiteX45" fmla="*/ 67967 w 560915"/>
                    <a:gd name="connsiteY45" fmla="*/ 308563 h 613363"/>
                    <a:gd name="connsiteX46" fmla="*/ 86781 w 560915"/>
                    <a:gd name="connsiteY46" fmla="*/ 312326 h 613363"/>
                    <a:gd name="connsiteX47" fmla="*/ 109359 w 560915"/>
                    <a:gd name="connsiteY47" fmla="*/ 319852 h 613363"/>
                    <a:gd name="connsiteX48" fmla="*/ 120648 w 560915"/>
                    <a:gd name="connsiteY48" fmla="*/ 327378 h 613363"/>
                    <a:gd name="connsiteX49" fmla="*/ 139463 w 560915"/>
                    <a:gd name="connsiteY49" fmla="*/ 349956 h 613363"/>
                    <a:gd name="connsiteX50" fmla="*/ 143226 w 560915"/>
                    <a:gd name="connsiteY50" fmla="*/ 361245 h 613363"/>
                    <a:gd name="connsiteX51" fmla="*/ 158278 w 560915"/>
                    <a:gd name="connsiteY51" fmla="*/ 383823 h 613363"/>
                    <a:gd name="connsiteX52" fmla="*/ 165804 w 560915"/>
                    <a:gd name="connsiteY52" fmla="*/ 395111 h 613363"/>
                    <a:gd name="connsiteX53" fmla="*/ 173330 w 560915"/>
                    <a:gd name="connsiteY53" fmla="*/ 417689 h 613363"/>
                    <a:gd name="connsiteX54" fmla="*/ 180855 w 560915"/>
                    <a:gd name="connsiteY54" fmla="*/ 451556 h 613363"/>
                    <a:gd name="connsiteX55" fmla="*/ 177093 w 560915"/>
                    <a:gd name="connsiteY55" fmla="*/ 492948 h 613363"/>
                    <a:gd name="connsiteX56" fmla="*/ 169567 w 560915"/>
                    <a:gd name="connsiteY56" fmla="*/ 515526 h 613363"/>
                    <a:gd name="connsiteX57" fmla="*/ 158278 w 560915"/>
                    <a:gd name="connsiteY57" fmla="*/ 549393 h 613363"/>
                    <a:gd name="connsiteX58" fmla="*/ 154515 w 560915"/>
                    <a:gd name="connsiteY58" fmla="*/ 560682 h 613363"/>
                    <a:gd name="connsiteX59" fmla="*/ 150752 w 560915"/>
                    <a:gd name="connsiteY59" fmla="*/ 571971 h 613363"/>
                    <a:gd name="connsiteX60" fmla="*/ 169567 w 560915"/>
                    <a:gd name="connsiteY60" fmla="*/ 602074 h 613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</a:cxnLst>
                  <a:rect l="l" t="t" r="r" b="b"/>
                  <a:pathLst>
                    <a:path w="560915" h="613363">
                      <a:moveTo>
                        <a:pt x="169567" y="602074"/>
                      </a:moveTo>
                      <a:lnTo>
                        <a:pt x="169567" y="602074"/>
                      </a:lnTo>
                      <a:lnTo>
                        <a:pt x="233537" y="605837"/>
                      </a:lnTo>
                      <a:cubicBezTo>
                        <a:pt x="248605" y="606876"/>
                        <a:pt x="263615" y="608713"/>
                        <a:pt x="278693" y="609600"/>
                      </a:cubicBezTo>
                      <a:cubicBezTo>
                        <a:pt x="306269" y="611222"/>
                        <a:pt x="333883" y="612109"/>
                        <a:pt x="361478" y="613363"/>
                      </a:cubicBezTo>
                      <a:cubicBezTo>
                        <a:pt x="478536" y="609326"/>
                        <a:pt x="436074" y="621110"/>
                        <a:pt x="493181" y="602074"/>
                      </a:cubicBezTo>
                      <a:lnTo>
                        <a:pt x="504470" y="598311"/>
                      </a:lnTo>
                      <a:cubicBezTo>
                        <a:pt x="508233" y="597057"/>
                        <a:pt x="512458" y="596748"/>
                        <a:pt x="515759" y="594548"/>
                      </a:cubicBezTo>
                      <a:cubicBezTo>
                        <a:pt x="531476" y="584071"/>
                        <a:pt x="523850" y="590221"/>
                        <a:pt x="538337" y="575734"/>
                      </a:cubicBezTo>
                      <a:cubicBezTo>
                        <a:pt x="552061" y="534563"/>
                        <a:pt x="530174" y="596924"/>
                        <a:pt x="549626" y="553156"/>
                      </a:cubicBezTo>
                      <a:cubicBezTo>
                        <a:pt x="557577" y="535266"/>
                        <a:pt x="557760" y="526933"/>
                        <a:pt x="560915" y="508000"/>
                      </a:cubicBezTo>
                      <a:cubicBezTo>
                        <a:pt x="559661" y="450301"/>
                        <a:pt x="560476" y="392520"/>
                        <a:pt x="557152" y="334904"/>
                      </a:cubicBezTo>
                      <a:cubicBezTo>
                        <a:pt x="555886" y="312955"/>
                        <a:pt x="549643" y="316122"/>
                        <a:pt x="542100" y="301037"/>
                      </a:cubicBezTo>
                      <a:cubicBezTo>
                        <a:pt x="540326" y="297489"/>
                        <a:pt x="540263" y="293215"/>
                        <a:pt x="538337" y="289748"/>
                      </a:cubicBezTo>
                      <a:cubicBezTo>
                        <a:pt x="533944" y="281841"/>
                        <a:pt x="526145" y="275752"/>
                        <a:pt x="523285" y="267171"/>
                      </a:cubicBezTo>
                      <a:lnTo>
                        <a:pt x="515759" y="244593"/>
                      </a:lnTo>
                      <a:cubicBezTo>
                        <a:pt x="514505" y="240830"/>
                        <a:pt x="512958" y="237152"/>
                        <a:pt x="511996" y="233304"/>
                      </a:cubicBezTo>
                      <a:cubicBezTo>
                        <a:pt x="506309" y="210556"/>
                        <a:pt x="509868" y="223158"/>
                        <a:pt x="500707" y="195674"/>
                      </a:cubicBezTo>
                      <a:cubicBezTo>
                        <a:pt x="500707" y="195673"/>
                        <a:pt x="493182" y="173098"/>
                        <a:pt x="493181" y="173097"/>
                      </a:cubicBezTo>
                      <a:lnTo>
                        <a:pt x="485655" y="161808"/>
                      </a:lnTo>
                      <a:cubicBezTo>
                        <a:pt x="476201" y="133440"/>
                        <a:pt x="488952" y="168401"/>
                        <a:pt x="474367" y="139230"/>
                      </a:cubicBezTo>
                      <a:cubicBezTo>
                        <a:pt x="465881" y="122259"/>
                        <a:pt x="476558" y="132828"/>
                        <a:pt x="463078" y="116652"/>
                      </a:cubicBezTo>
                      <a:cubicBezTo>
                        <a:pt x="459671" y="112564"/>
                        <a:pt x="455056" y="109564"/>
                        <a:pt x="451789" y="105363"/>
                      </a:cubicBezTo>
                      <a:cubicBezTo>
                        <a:pt x="446236" y="98223"/>
                        <a:pt x="439598" y="91366"/>
                        <a:pt x="436737" y="82785"/>
                      </a:cubicBezTo>
                      <a:cubicBezTo>
                        <a:pt x="435483" y="79022"/>
                        <a:pt x="435779" y="74301"/>
                        <a:pt x="432974" y="71497"/>
                      </a:cubicBezTo>
                      <a:cubicBezTo>
                        <a:pt x="426578" y="65101"/>
                        <a:pt x="417922" y="61462"/>
                        <a:pt x="410396" y="56445"/>
                      </a:cubicBezTo>
                      <a:lnTo>
                        <a:pt x="399107" y="48919"/>
                      </a:lnTo>
                      <a:cubicBezTo>
                        <a:pt x="395344" y="46410"/>
                        <a:pt x="391016" y="44591"/>
                        <a:pt x="387818" y="41393"/>
                      </a:cubicBezTo>
                      <a:cubicBezTo>
                        <a:pt x="384055" y="37630"/>
                        <a:pt x="380618" y="33511"/>
                        <a:pt x="376530" y="30104"/>
                      </a:cubicBezTo>
                      <a:cubicBezTo>
                        <a:pt x="367858" y="22877"/>
                        <a:pt x="353363" y="15765"/>
                        <a:pt x="342663" y="15052"/>
                      </a:cubicBezTo>
                      <a:cubicBezTo>
                        <a:pt x="302850" y="12398"/>
                        <a:pt x="282622" y="11505"/>
                        <a:pt x="244826" y="7526"/>
                      </a:cubicBezTo>
                      <a:cubicBezTo>
                        <a:pt x="214395" y="4323"/>
                        <a:pt x="222076" y="5601"/>
                        <a:pt x="199670" y="0"/>
                      </a:cubicBezTo>
                      <a:cubicBezTo>
                        <a:pt x="175838" y="1254"/>
                        <a:pt x="151941" y="1602"/>
                        <a:pt x="128174" y="3763"/>
                      </a:cubicBezTo>
                      <a:cubicBezTo>
                        <a:pt x="116670" y="4809"/>
                        <a:pt x="101107" y="18044"/>
                        <a:pt x="94307" y="22578"/>
                      </a:cubicBezTo>
                      <a:lnTo>
                        <a:pt x="60441" y="45156"/>
                      </a:lnTo>
                      <a:lnTo>
                        <a:pt x="49152" y="52682"/>
                      </a:lnTo>
                      <a:cubicBezTo>
                        <a:pt x="45389" y="55191"/>
                        <a:pt x="42153" y="58778"/>
                        <a:pt x="37863" y="60208"/>
                      </a:cubicBezTo>
                      <a:cubicBezTo>
                        <a:pt x="22284" y="65401"/>
                        <a:pt x="29874" y="61771"/>
                        <a:pt x="15285" y="71497"/>
                      </a:cubicBezTo>
                      <a:cubicBezTo>
                        <a:pt x="10268" y="79023"/>
                        <a:pt x="-79" y="85035"/>
                        <a:pt x="233" y="94074"/>
                      </a:cubicBezTo>
                      <a:cubicBezTo>
                        <a:pt x="1873" y="141625"/>
                        <a:pt x="-4505" y="177374"/>
                        <a:pt x="7759" y="218252"/>
                      </a:cubicBezTo>
                      <a:cubicBezTo>
                        <a:pt x="10039" y="225851"/>
                        <a:pt x="10885" y="234229"/>
                        <a:pt x="15285" y="240830"/>
                      </a:cubicBezTo>
                      <a:cubicBezTo>
                        <a:pt x="17794" y="244593"/>
                        <a:pt x="20788" y="248074"/>
                        <a:pt x="22811" y="252119"/>
                      </a:cubicBezTo>
                      <a:cubicBezTo>
                        <a:pt x="24585" y="255667"/>
                        <a:pt x="24800" y="259860"/>
                        <a:pt x="26574" y="263408"/>
                      </a:cubicBezTo>
                      <a:cubicBezTo>
                        <a:pt x="28597" y="267453"/>
                        <a:pt x="32077" y="270652"/>
                        <a:pt x="34100" y="274697"/>
                      </a:cubicBezTo>
                      <a:cubicBezTo>
                        <a:pt x="40221" y="286938"/>
                        <a:pt x="34605" y="286490"/>
                        <a:pt x="45389" y="297274"/>
                      </a:cubicBezTo>
                      <a:cubicBezTo>
                        <a:pt x="51521" y="303406"/>
                        <a:pt x="59805" y="306523"/>
                        <a:pt x="67967" y="308563"/>
                      </a:cubicBezTo>
                      <a:cubicBezTo>
                        <a:pt x="74172" y="310114"/>
                        <a:pt x="80611" y="310643"/>
                        <a:pt x="86781" y="312326"/>
                      </a:cubicBezTo>
                      <a:cubicBezTo>
                        <a:pt x="94435" y="314413"/>
                        <a:pt x="102758" y="315452"/>
                        <a:pt x="109359" y="319852"/>
                      </a:cubicBezTo>
                      <a:cubicBezTo>
                        <a:pt x="113122" y="322361"/>
                        <a:pt x="117174" y="324483"/>
                        <a:pt x="120648" y="327378"/>
                      </a:cubicBezTo>
                      <a:cubicBezTo>
                        <a:pt x="127781" y="333322"/>
                        <a:pt x="135234" y="341499"/>
                        <a:pt x="139463" y="349956"/>
                      </a:cubicBezTo>
                      <a:cubicBezTo>
                        <a:pt x="141237" y="353504"/>
                        <a:pt x="141300" y="357778"/>
                        <a:pt x="143226" y="361245"/>
                      </a:cubicBezTo>
                      <a:cubicBezTo>
                        <a:pt x="147619" y="369152"/>
                        <a:pt x="153261" y="376297"/>
                        <a:pt x="158278" y="383823"/>
                      </a:cubicBezTo>
                      <a:lnTo>
                        <a:pt x="165804" y="395111"/>
                      </a:lnTo>
                      <a:cubicBezTo>
                        <a:pt x="168313" y="402637"/>
                        <a:pt x="171406" y="409993"/>
                        <a:pt x="173330" y="417689"/>
                      </a:cubicBezTo>
                      <a:cubicBezTo>
                        <a:pt x="178644" y="438946"/>
                        <a:pt x="176079" y="427670"/>
                        <a:pt x="180855" y="451556"/>
                      </a:cubicBezTo>
                      <a:cubicBezTo>
                        <a:pt x="179601" y="465353"/>
                        <a:pt x="179500" y="479305"/>
                        <a:pt x="177093" y="492948"/>
                      </a:cubicBezTo>
                      <a:cubicBezTo>
                        <a:pt x="175714" y="500760"/>
                        <a:pt x="172076" y="508000"/>
                        <a:pt x="169567" y="515526"/>
                      </a:cubicBezTo>
                      <a:lnTo>
                        <a:pt x="158278" y="549393"/>
                      </a:lnTo>
                      <a:lnTo>
                        <a:pt x="154515" y="560682"/>
                      </a:lnTo>
                      <a:cubicBezTo>
                        <a:pt x="153261" y="564445"/>
                        <a:pt x="150752" y="568004"/>
                        <a:pt x="150752" y="571971"/>
                      </a:cubicBezTo>
                      <a:lnTo>
                        <a:pt x="169567" y="60207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92BE1AE-0413-4F4B-B9AB-DFB705DF842B}"/>
                  </a:ext>
                </a:extLst>
              </p:cNvPr>
              <p:cNvSpPr txBox="1"/>
              <p:nvPr/>
            </p:nvSpPr>
            <p:spPr>
              <a:xfrm>
                <a:off x="3494562" y="1983072"/>
                <a:ext cx="643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Train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B1D3380-DDE9-F444-8D65-89E81410F27E}"/>
                  </a:ext>
                </a:extLst>
              </p:cNvPr>
              <p:cNvSpPr txBox="1"/>
              <p:nvPr/>
            </p:nvSpPr>
            <p:spPr>
              <a:xfrm>
                <a:off x="4726744" y="1980750"/>
                <a:ext cx="555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Test</a:t>
                </a:r>
              </a:p>
            </p:txBody>
          </p:sp>
          <p:sp>
            <p:nvSpPr>
              <p:cNvPr id="38" name="Double Bracket 37">
                <a:extLst>
                  <a:ext uri="{FF2B5EF4-FFF2-40B4-BE49-F238E27FC236}">
                    <a16:creationId xmlns:a16="http://schemas.microsoft.com/office/drawing/2014/main" id="{ED661A1B-A0E4-7243-9B89-E614C1AC7E40}"/>
                  </a:ext>
                </a:extLst>
              </p:cNvPr>
              <p:cNvSpPr/>
              <p:nvPr/>
            </p:nvSpPr>
            <p:spPr>
              <a:xfrm>
                <a:off x="3235842" y="1983072"/>
                <a:ext cx="2479372" cy="1483809"/>
              </a:xfrm>
              <a:prstGeom prst="bracketPair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5F189A7-FEED-7A4D-A9B2-6B439C6F5FB0}"/>
                </a:ext>
              </a:extLst>
            </p:cNvPr>
            <p:cNvGrpSpPr/>
            <p:nvPr/>
          </p:nvGrpSpPr>
          <p:grpSpPr>
            <a:xfrm>
              <a:off x="6620754" y="1975335"/>
              <a:ext cx="2726811" cy="1676212"/>
              <a:chOff x="6620754" y="1975335"/>
              <a:chExt cx="2726811" cy="167621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F36BF6E-31A1-9A42-B086-ACE9A7B973C8}"/>
                  </a:ext>
                </a:extLst>
              </p:cNvPr>
              <p:cNvGrpSpPr/>
              <p:nvPr/>
            </p:nvGrpSpPr>
            <p:grpSpPr>
              <a:xfrm>
                <a:off x="8136583" y="2259559"/>
                <a:ext cx="1210982" cy="1207322"/>
                <a:chOff x="3467100" y="2971800"/>
                <a:chExt cx="3095455" cy="3086100"/>
              </a:xfrm>
            </p:grpSpPr>
            <p:pic>
              <p:nvPicPr>
                <p:cNvPr id="18" name="Graphic 17" descr="Person eating">
                  <a:extLst>
                    <a:ext uri="{FF2B5EF4-FFF2-40B4-BE49-F238E27FC236}">
                      <a16:creationId xmlns:a16="http://schemas.microsoft.com/office/drawing/2014/main" id="{D12B5EA6-5F34-4247-8DFF-25776B5B42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67100" y="2971800"/>
                  <a:ext cx="3086100" cy="3086100"/>
                </a:xfrm>
                <a:prstGeom prst="rect">
                  <a:avLst/>
                </a:prstGeom>
              </p:spPr>
            </p:pic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2CEF264-AC44-C54B-B0D0-A1C6DA9D0624}"/>
                    </a:ext>
                  </a:extLst>
                </p:cNvPr>
                <p:cNvSpPr/>
                <p:nvPr/>
              </p:nvSpPr>
              <p:spPr>
                <a:xfrm>
                  <a:off x="5529402" y="4166755"/>
                  <a:ext cx="1033153" cy="6293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4C128665-1D2E-7E4F-B784-1E95C7D7C07B}"/>
                    </a:ext>
                  </a:extLst>
                </p:cNvPr>
                <p:cNvSpPr/>
                <p:nvPr/>
              </p:nvSpPr>
              <p:spPr>
                <a:xfrm>
                  <a:off x="4951826" y="3729096"/>
                  <a:ext cx="560915" cy="613363"/>
                </a:xfrm>
                <a:custGeom>
                  <a:avLst/>
                  <a:gdLst>
                    <a:gd name="connsiteX0" fmla="*/ 169567 w 560915"/>
                    <a:gd name="connsiteY0" fmla="*/ 602074 h 613363"/>
                    <a:gd name="connsiteX1" fmla="*/ 169567 w 560915"/>
                    <a:gd name="connsiteY1" fmla="*/ 602074 h 613363"/>
                    <a:gd name="connsiteX2" fmla="*/ 233537 w 560915"/>
                    <a:gd name="connsiteY2" fmla="*/ 605837 h 613363"/>
                    <a:gd name="connsiteX3" fmla="*/ 278693 w 560915"/>
                    <a:gd name="connsiteY3" fmla="*/ 609600 h 613363"/>
                    <a:gd name="connsiteX4" fmla="*/ 361478 w 560915"/>
                    <a:gd name="connsiteY4" fmla="*/ 613363 h 613363"/>
                    <a:gd name="connsiteX5" fmla="*/ 493181 w 560915"/>
                    <a:gd name="connsiteY5" fmla="*/ 602074 h 613363"/>
                    <a:gd name="connsiteX6" fmla="*/ 504470 w 560915"/>
                    <a:gd name="connsiteY6" fmla="*/ 598311 h 613363"/>
                    <a:gd name="connsiteX7" fmla="*/ 515759 w 560915"/>
                    <a:gd name="connsiteY7" fmla="*/ 594548 h 613363"/>
                    <a:gd name="connsiteX8" fmla="*/ 538337 w 560915"/>
                    <a:gd name="connsiteY8" fmla="*/ 575734 h 613363"/>
                    <a:gd name="connsiteX9" fmla="*/ 549626 w 560915"/>
                    <a:gd name="connsiteY9" fmla="*/ 553156 h 613363"/>
                    <a:gd name="connsiteX10" fmla="*/ 560915 w 560915"/>
                    <a:gd name="connsiteY10" fmla="*/ 508000 h 613363"/>
                    <a:gd name="connsiteX11" fmla="*/ 557152 w 560915"/>
                    <a:gd name="connsiteY11" fmla="*/ 334904 h 613363"/>
                    <a:gd name="connsiteX12" fmla="*/ 542100 w 560915"/>
                    <a:gd name="connsiteY12" fmla="*/ 301037 h 613363"/>
                    <a:gd name="connsiteX13" fmla="*/ 538337 w 560915"/>
                    <a:gd name="connsiteY13" fmla="*/ 289748 h 613363"/>
                    <a:gd name="connsiteX14" fmla="*/ 523285 w 560915"/>
                    <a:gd name="connsiteY14" fmla="*/ 267171 h 613363"/>
                    <a:gd name="connsiteX15" fmla="*/ 515759 w 560915"/>
                    <a:gd name="connsiteY15" fmla="*/ 244593 h 613363"/>
                    <a:gd name="connsiteX16" fmla="*/ 511996 w 560915"/>
                    <a:gd name="connsiteY16" fmla="*/ 233304 h 613363"/>
                    <a:gd name="connsiteX17" fmla="*/ 500707 w 560915"/>
                    <a:gd name="connsiteY17" fmla="*/ 195674 h 613363"/>
                    <a:gd name="connsiteX18" fmla="*/ 493181 w 560915"/>
                    <a:gd name="connsiteY18" fmla="*/ 173097 h 613363"/>
                    <a:gd name="connsiteX19" fmla="*/ 485655 w 560915"/>
                    <a:gd name="connsiteY19" fmla="*/ 161808 h 613363"/>
                    <a:gd name="connsiteX20" fmla="*/ 474367 w 560915"/>
                    <a:gd name="connsiteY20" fmla="*/ 139230 h 613363"/>
                    <a:gd name="connsiteX21" fmla="*/ 463078 w 560915"/>
                    <a:gd name="connsiteY21" fmla="*/ 116652 h 613363"/>
                    <a:gd name="connsiteX22" fmla="*/ 451789 w 560915"/>
                    <a:gd name="connsiteY22" fmla="*/ 105363 h 613363"/>
                    <a:gd name="connsiteX23" fmla="*/ 436737 w 560915"/>
                    <a:gd name="connsiteY23" fmla="*/ 82785 h 613363"/>
                    <a:gd name="connsiteX24" fmla="*/ 432974 w 560915"/>
                    <a:gd name="connsiteY24" fmla="*/ 71497 h 613363"/>
                    <a:gd name="connsiteX25" fmla="*/ 410396 w 560915"/>
                    <a:gd name="connsiteY25" fmla="*/ 56445 h 613363"/>
                    <a:gd name="connsiteX26" fmla="*/ 399107 w 560915"/>
                    <a:gd name="connsiteY26" fmla="*/ 48919 h 613363"/>
                    <a:gd name="connsiteX27" fmla="*/ 387818 w 560915"/>
                    <a:gd name="connsiteY27" fmla="*/ 41393 h 613363"/>
                    <a:gd name="connsiteX28" fmla="*/ 376530 w 560915"/>
                    <a:gd name="connsiteY28" fmla="*/ 30104 h 613363"/>
                    <a:gd name="connsiteX29" fmla="*/ 342663 w 560915"/>
                    <a:gd name="connsiteY29" fmla="*/ 15052 h 613363"/>
                    <a:gd name="connsiteX30" fmla="*/ 244826 w 560915"/>
                    <a:gd name="connsiteY30" fmla="*/ 7526 h 613363"/>
                    <a:gd name="connsiteX31" fmla="*/ 199670 w 560915"/>
                    <a:gd name="connsiteY31" fmla="*/ 0 h 613363"/>
                    <a:gd name="connsiteX32" fmla="*/ 128174 w 560915"/>
                    <a:gd name="connsiteY32" fmla="*/ 3763 h 613363"/>
                    <a:gd name="connsiteX33" fmla="*/ 94307 w 560915"/>
                    <a:gd name="connsiteY33" fmla="*/ 22578 h 613363"/>
                    <a:gd name="connsiteX34" fmla="*/ 60441 w 560915"/>
                    <a:gd name="connsiteY34" fmla="*/ 45156 h 613363"/>
                    <a:gd name="connsiteX35" fmla="*/ 49152 w 560915"/>
                    <a:gd name="connsiteY35" fmla="*/ 52682 h 613363"/>
                    <a:gd name="connsiteX36" fmla="*/ 37863 w 560915"/>
                    <a:gd name="connsiteY36" fmla="*/ 60208 h 613363"/>
                    <a:gd name="connsiteX37" fmla="*/ 15285 w 560915"/>
                    <a:gd name="connsiteY37" fmla="*/ 71497 h 613363"/>
                    <a:gd name="connsiteX38" fmla="*/ 233 w 560915"/>
                    <a:gd name="connsiteY38" fmla="*/ 94074 h 613363"/>
                    <a:gd name="connsiteX39" fmla="*/ 7759 w 560915"/>
                    <a:gd name="connsiteY39" fmla="*/ 218252 h 613363"/>
                    <a:gd name="connsiteX40" fmla="*/ 15285 w 560915"/>
                    <a:gd name="connsiteY40" fmla="*/ 240830 h 613363"/>
                    <a:gd name="connsiteX41" fmla="*/ 22811 w 560915"/>
                    <a:gd name="connsiteY41" fmla="*/ 252119 h 613363"/>
                    <a:gd name="connsiteX42" fmla="*/ 26574 w 560915"/>
                    <a:gd name="connsiteY42" fmla="*/ 263408 h 613363"/>
                    <a:gd name="connsiteX43" fmla="*/ 34100 w 560915"/>
                    <a:gd name="connsiteY43" fmla="*/ 274697 h 613363"/>
                    <a:gd name="connsiteX44" fmla="*/ 45389 w 560915"/>
                    <a:gd name="connsiteY44" fmla="*/ 297274 h 613363"/>
                    <a:gd name="connsiteX45" fmla="*/ 67967 w 560915"/>
                    <a:gd name="connsiteY45" fmla="*/ 308563 h 613363"/>
                    <a:gd name="connsiteX46" fmla="*/ 86781 w 560915"/>
                    <a:gd name="connsiteY46" fmla="*/ 312326 h 613363"/>
                    <a:gd name="connsiteX47" fmla="*/ 109359 w 560915"/>
                    <a:gd name="connsiteY47" fmla="*/ 319852 h 613363"/>
                    <a:gd name="connsiteX48" fmla="*/ 120648 w 560915"/>
                    <a:gd name="connsiteY48" fmla="*/ 327378 h 613363"/>
                    <a:gd name="connsiteX49" fmla="*/ 139463 w 560915"/>
                    <a:gd name="connsiteY49" fmla="*/ 349956 h 613363"/>
                    <a:gd name="connsiteX50" fmla="*/ 143226 w 560915"/>
                    <a:gd name="connsiteY50" fmla="*/ 361245 h 613363"/>
                    <a:gd name="connsiteX51" fmla="*/ 158278 w 560915"/>
                    <a:gd name="connsiteY51" fmla="*/ 383823 h 613363"/>
                    <a:gd name="connsiteX52" fmla="*/ 165804 w 560915"/>
                    <a:gd name="connsiteY52" fmla="*/ 395111 h 613363"/>
                    <a:gd name="connsiteX53" fmla="*/ 173330 w 560915"/>
                    <a:gd name="connsiteY53" fmla="*/ 417689 h 613363"/>
                    <a:gd name="connsiteX54" fmla="*/ 180855 w 560915"/>
                    <a:gd name="connsiteY54" fmla="*/ 451556 h 613363"/>
                    <a:gd name="connsiteX55" fmla="*/ 177093 w 560915"/>
                    <a:gd name="connsiteY55" fmla="*/ 492948 h 613363"/>
                    <a:gd name="connsiteX56" fmla="*/ 169567 w 560915"/>
                    <a:gd name="connsiteY56" fmla="*/ 515526 h 613363"/>
                    <a:gd name="connsiteX57" fmla="*/ 158278 w 560915"/>
                    <a:gd name="connsiteY57" fmla="*/ 549393 h 613363"/>
                    <a:gd name="connsiteX58" fmla="*/ 154515 w 560915"/>
                    <a:gd name="connsiteY58" fmla="*/ 560682 h 613363"/>
                    <a:gd name="connsiteX59" fmla="*/ 150752 w 560915"/>
                    <a:gd name="connsiteY59" fmla="*/ 571971 h 613363"/>
                    <a:gd name="connsiteX60" fmla="*/ 169567 w 560915"/>
                    <a:gd name="connsiteY60" fmla="*/ 602074 h 613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</a:cxnLst>
                  <a:rect l="l" t="t" r="r" b="b"/>
                  <a:pathLst>
                    <a:path w="560915" h="613363">
                      <a:moveTo>
                        <a:pt x="169567" y="602074"/>
                      </a:moveTo>
                      <a:lnTo>
                        <a:pt x="169567" y="602074"/>
                      </a:lnTo>
                      <a:lnTo>
                        <a:pt x="233537" y="605837"/>
                      </a:lnTo>
                      <a:cubicBezTo>
                        <a:pt x="248605" y="606876"/>
                        <a:pt x="263615" y="608713"/>
                        <a:pt x="278693" y="609600"/>
                      </a:cubicBezTo>
                      <a:cubicBezTo>
                        <a:pt x="306269" y="611222"/>
                        <a:pt x="333883" y="612109"/>
                        <a:pt x="361478" y="613363"/>
                      </a:cubicBezTo>
                      <a:cubicBezTo>
                        <a:pt x="478536" y="609326"/>
                        <a:pt x="436074" y="621110"/>
                        <a:pt x="493181" y="602074"/>
                      </a:cubicBezTo>
                      <a:lnTo>
                        <a:pt x="504470" y="598311"/>
                      </a:lnTo>
                      <a:cubicBezTo>
                        <a:pt x="508233" y="597057"/>
                        <a:pt x="512458" y="596748"/>
                        <a:pt x="515759" y="594548"/>
                      </a:cubicBezTo>
                      <a:cubicBezTo>
                        <a:pt x="531476" y="584071"/>
                        <a:pt x="523850" y="590221"/>
                        <a:pt x="538337" y="575734"/>
                      </a:cubicBezTo>
                      <a:cubicBezTo>
                        <a:pt x="552061" y="534563"/>
                        <a:pt x="530174" y="596924"/>
                        <a:pt x="549626" y="553156"/>
                      </a:cubicBezTo>
                      <a:cubicBezTo>
                        <a:pt x="557577" y="535266"/>
                        <a:pt x="557760" y="526933"/>
                        <a:pt x="560915" y="508000"/>
                      </a:cubicBezTo>
                      <a:cubicBezTo>
                        <a:pt x="559661" y="450301"/>
                        <a:pt x="560476" y="392520"/>
                        <a:pt x="557152" y="334904"/>
                      </a:cubicBezTo>
                      <a:cubicBezTo>
                        <a:pt x="555886" y="312955"/>
                        <a:pt x="549643" y="316122"/>
                        <a:pt x="542100" y="301037"/>
                      </a:cubicBezTo>
                      <a:cubicBezTo>
                        <a:pt x="540326" y="297489"/>
                        <a:pt x="540263" y="293215"/>
                        <a:pt x="538337" y="289748"/>
                      </a:cubicBezTo>
                      <a:cubicBezTo>
                        <a:pt x="533944" y="281841"/>
                        <a:pt x="526145" y="275752"/>
                        <a:pt x="523285" y="267171"/>
                      </a:cubicBezTo>
                      <a:lnTo>
                        <a:pt x="515759" y="244593"/>
                      </a:lnTo>
                      <a:cubicBezTo>
                        <a:pt x="514505" y="240830"/>
                        <a:pt x="512958" y="237152"/>
                        <a:pt x="511996" y="233304"/>
                      </a:cubicBezTo>
                      <a:cubicBezTo>
                        <a:pt x="506309" y="210556"/>
                        <a:pt x="509868" y="223158"/>
                        <a:pt x="500707" y="195674"/>
                      </a:cubicBezTo>
                      <a:cubicBezTo>
                        <a:pt x="500707" y="195673"/>
                        <a:pt x="493182" y="173098"/>
                        <a:pt x="493181" y="173097"/>
                      </a:cubicBezTo>
                      <a:lnTo>
                        <a:pt x="485655" y="161808"/>
                      </a:lnTo>
                      <a:cubicBezTo>
                        <a:pt x="476201" y="133440"/>
                        <a:pt x="488952" y="168401"/>
                        <a:pt x="474367" y="139230"/>
                      </a:cubicBezTo>
                      <a:cubicBezTo>
                        <a:pt x="465881" y="122259"/>
                        <a:pt x="476558" y="132828"/>
                        <a:pt x="463078" y="116652"/>
                      </a:cubicBezTo>
                      <a:cubicBezTo>
                        <a:pt x="459671" y="112564"/>
                        <a:pt x="455056" y="109564"/>
                        <a:pt x="451789" y="105363"/>
                      </a:cubicBezTo>
                      <a:cubicBezTo>
                        <a:pt x="446236" y="98223"/>
                        <a:pt x="439598" y="91366"/>
                        <a:pt x="436737" y="82785"/>
                      </a:cubicBezTo>
                      <a:cubicBezTo>
                        <a:pt x="435483" y="79022"/>
                        <a:pt x="435779" y="74301"/>
                        <a:pt x="432974" y="71497"/>
                      </a:cubicBezTo>
                      <a:cubicBezTo>
                        <a:pt x="426578" y="65101"/>
                        <a:pt x="417922" y="61462"/>
                        <a:pt x="410396" y="56445"/>
                      </a:cubicBezTo>
                      <a:lnTo>
                        <a:pt x="399107" y="48919"/>
                      </a:lnTo>
                      <a:cubicBezTo>
                        <a:pt x="395344" y="46410"/>
                        <a:pt x="391016" y="44591"/>
                        <a:pt x="387818" y="41393"/>
                      </a:cubicBezTo>
                      <a:cubicBezTo>
                        <a:pt x="384055" y="37630"/>
                        <a:pt x="380618" y="33511"/>
                        <a:pt x="376530" y="30104"/>
                      </a:cubicBezTo>
                      <a:cubicBezTo>
                        <a:pt x="367858" y="22877"/>
                        <a:pt x="353363" y="15765"/>
                        <a:pt x="342663" y="15052"/>
                      </a:cubicBezTo>
                      <a:cubicBezTo>
                        <a:pt x="302850" y="12398"/>
                        <a:pt x="282622" y="11505"/>
                        <a:pt x="244826" y="7526"/>
                      </a:cubicBezTo>
                      <a:cubicBezTo>
                        <a:pt x="214395" y="4323"/>
                        <a:pt x="222076" y="5601"/>
                        <a:pt x="199670" y="0"/>
                      </a:cubicBezTo>
                      <a:cubicBezTo>
                        <a:pt x="175838" y="1254"/>
                        <a:pt x="151941" y="1602"/>
                        <a:pt x="128174" y="3763"/>
                      </a:cubicBezTo>
                      <a:cubicBezTo>
                        <a:pt x="116670" y="4809"/>
                        <a:pt x="101107" y="18044"/>
                        <a:pt x="94307" y="22578"/>
                      </a:cubicBezTo>
                      <a:lnTo>
                        <a:pt x="60441" y="45156"/>
                      </a:lnTo>
                      <a:lnTo>
                        <a:pt x="49152" y="52682"/>
                      </a:lnTo>
                      <a:cubicBezTo>
                        <a:pt x="45389" y="55191"/>
                        <a:pt x="42153" y="58778"/>
                        <a:pt x="37863" y="60208"/>
                      </a:cubicBezTo>
                      <a:cubicBezTo>
                        <a:pt x="22284" y="65401"/>
                        <a:pt x="29874" y="61771"/>
                        <a:pt x="15285" y="71497"/>
                      </a:cubicBezTo>
                      <a:cubicBezTo>
                        <a:pt x="10268" y="79023"/>
                        <a:pt x="-79" y="85035"/>
                        <a:pt x="233" y="94074"/>
                      </a:cubicBezTo>
                      <a:cubicBezTo>
                        <a:pt x="1873" y="141625"/>
                        <a:pt x="-4505" y="177374"/>
                        <a:pt x="7759" y="218252"/>
                      </a:cubicBezTo>
                      <a:cubicBezTo>
                        <a:pt x="10039" y="225851"/>
                        <a:pt x="10885" y="234229"/>
                        <a:pt x="15285" y="240830"/>
                      </a:cubicBezTo>
                      <a:cubicBezTo>
                        <a:pt x="17794" y="244593"/>
                        <a:pt x="20788" y="248074"/>
                        <a:pt x="22811" y="252119"/>
                      </a:cubicBezTo>
                      <a:cubicBezTo>
                        <a:pt x="24585" y="255667"/>
                        <a:pt x="24800" y="259860"/>
                        <a:pt x="26574" y="263408"/>
                      </a:cubicBezTo>
                      <a:cubicBezTo>
                        <a:pt x="28597" y="267453"/>
                        <a:pt x="32077" y="270652"/>
                        <a:pt x="34100" y="274697"/>
                      </a:cubicBezTo>
                      <a:cubicBezTo>
                        <a:pt x="40221" y="286938"/>
                        <a:pt x="34605" y="286490"/>
                        <a:pt x="45389" y="297274"/>
                      </a:cubicBezTo>
                      <a:cubicBezTo>
                        <a:pt x="51521" y="303406"/>
                        <a:pt x="59805" y="306523"/>
                        <a:pt x="67967" y="308563"/>
                      </a:cubicBezTo>
                      <a:cubicBezTo>
                        <a:pt x="74172" y="310114"/>
                        <a:pt x="80611" y="310643"/>
                        <a:pt x="86781" y="312326"/>
                      </a:cubicBezTo>
                      <a:cubicBezTo>
                        <a:pt x="94435" y="314413"/>
                        <a:pt x="102758" y="315452"/>
                        <a:pt x="109359" y="319852"/>
                      </a:cubicBezTo>
                      <a:cubicBezTo>
                        <a:pt x="113122" y="322361"/>
                        <a:pt x="117174" y="324483"/>
                        <a:pt x="120648" y="327378"/>
                      </a:cubicBezTo>
                      <a:cubicBezTo>
                        <a:pt x="127781" y="333322"/>
                        <a:pt x="135234" y="341499"/>
                        <a:pt x="139463" y="349956"/>
                      </a:cubicBezTo>
                      <a:cubicBezTo>
                        <a:pt x="141237" y="353504"/>
                        <a:pt x="141300" y="357778"/>
                        <a:pt x="143226" y="361245"/>
                      </a:cubicBezTo>
                      <a:cubicBezTo>
                        <a:pt x="147619" y="369152"/>
                        <a:pt x="153261" y="376297"/>
                        <a:pt x="158278" y="383823"/>
                      </a:cubicBezTo>
                      <a:lnTo>
                        <a:pt x="165804" y="395111"/>
                      </a:lnTo>
                      <a:cubicBezTo>
                        <a:pt x="168313" y="402637"/>
                        <a:pt x="171406" y="409993"/>
                        <a:pt x="173330" y="417689"/>
                      </a:cubicBezTo>
                      <a:cubicBezTo>
                        <a:pt x="178644" y="438946"/>
                        <a:pt x="176079" y="427670"/>
                        <a:pt x="180855" y="451556"/>
                      </a:cubicBezTo>
                      <a:cubicBezTo>
                        <a:pt x="179601" y="465353"/>
                        <a:pt x="179500" y="479305"/>
                        <a:pt x="177093" y="492948"/>
                      </a:cubicBezTo>
                      <a:cubicBezTo>
                        <a:pt x="175714" y="500760"/>
                        <a:pt x="172076" y="508000"/>
                        <a:pt x="169567" y="515526"/>
                      </a:cubicBezTo>
                      <a:lnTo>
                        <a:pt x="158278" y="549393"/>
                      </a:lnTo>
                      <a:lnTo>
                        <a:pt x="154515" y="560682"/>
                      </a:lnTo>
                      <a:cubicBezTo>
                        <a:pt x="153261" y="564445"/>
                        <a:pt x="150752" y="568004"/>
                        <a:pt x="150752" y="571971"/>
                      </a:cubicBezTo>
                      <a:lnTo>
                        <a:pt x="169567" y="60207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3D59DBD-066C-FE48-8CB7-DB58FBF05359}"/>
                  </a:ext>
                </a:extLst>
              </p:cNvPr>
              <p:cNvGrpSpPr/>
              <p:nvPr/>
            </p:nvGrpSpPr>
            <p:grpSpPr>
              <a:xfrm>
                <a:off x="6620754" y="1975335"/>
                <a:ext cx="2504025" cy="1676212"/>
                <a:chOff x="6620754" y="1975335"/>
                <a:chExt cx="2504025" cy="1676212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715A78A-B616-F84D-98B1-726F322C5CE5}"/>
                    </a:ext>
                  </a:extLst>
                </p:cNvPr>
                <p:cNvGrpSpPr/>
                <p:nvPr/>
              </p:nvGrpSpPr>
              <p:grpSpPr>
                <a:xfrm>
                  <a:off x="6886504" y="2265600"/>
                  <a:ext cx="1210982" cy="1385947"/>
                  <a:chOff x="7904086" y="4436450"/>
                  <a:chExt cx="1210982" cy="1385947"/>
                </a:xfrm>
              </p:grpSpPr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F4C5E378-0592-DF47-B39F-59A880B98C30}"/>
                      </a:ext>
                    </a:extLst>
                  </p:cNvPr>
                  <p:cNvGrpSpPr/>
                  <p:nvPr/>
                </p:nvGrpSpPr>
                <p:grpSpPr>
                  <a:xfrm>
                    <a:off x="7904086" y="4436450"/>
                    <a:ext cx="1210982" cy="1207322"/>
                    <a:chOff x="3467100" y="2971800"/>
                    <a:chExt cx="3095455" cy="3086100"/>
                  </a:xfrm>
                </p:grpSpPr>
                <p:pic>
                  <p:nvPicPr>
                    <p:cNvPr id="10" name="Graphic 9" descr="Person eating">
                      <a:extLst>
                        <a:ext uri="{FF2B5EF4-FFF2-40B4-BE49-F238E27FC236}">
                          <a16:creationId xmlns:a16="http://schemas.microsoft.com/office/drawing/2014/main" id="{3B7DD18C-F4C1-4146-8913-AB70D7E4298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467100" y="2971800"/>
                      <a:ext cx="3086100" cy="30861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091A981F-1214-4448-8875-6C73C0A0B9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29402" y="4166755"/>
                      <a:ext cx="1033153" cy="62939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Freeform 11">
                      <a:extLst>
                        <a:ext uri="{FF2B5EF4-FFF2-40B4-BE49-F238E27FC236}">
                          <a16:creationId xmlns:a16="http://schemas.microsoft.com/office/drawing/2014/main" id="{AE48747C-2490-CC46-BC1C-5D55C08C9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1826" y="3729096"/>
                      <a:ext cx="560915" cy="613363"/>
                    </a:xfrm>
                    <a:custGeom>
                      <a:avLst/>
                      <a:gdLst>
                        <a:gd name="connsiteX0" fmla="*/ 169567 w 560915"/>
                        <a:gd name="connsiteY0" fmla="*/ 602074 h 613363"/>
                        <a:gd name="connsiteX1" fmla="*/ 169567 w 560915"/>
                        <a:gd name="connsiteY1" fmla="*/ 602074 h 613363"/>
                        <a:gd name="connsiteX2" fmla="*/ 233537 w 560915"/>
                        <a:gd name="connsiteY2" fmla="*/ 605837 h 613363"/>
                        <a:gd name="connsiteX3" fmla="*/ 278693 w 560915"/>
                        <a:gd name="connsiteY3" fmla="*/ 609600 h 613363"/>
                        <a:gd name="connsiteX4" fmla="*/ 361478 w 560915"/>
                        <a:gd name="connsiteY4" fmla="*/ 613363 h 613363"/>
                        <a:gd name="connsiteX5" fmla="*/ 493181 w 560915"/>
                        <a:gd name="connsiteY5" fmla="*/ 602074 h 613363"/>
                        <a:gd name="connsiteX6" fmla="*/ 504470 w 560915"/>
                        <a:gd name="connsiteY6" fmla="*/ 598311 h 613363"/>
                        <a:gd name="connsiteX7" fmla="*/ 515759 w 560915"/>
                        <a:gd name="connsiteY7" fmla="*/ 594548 h 613363"/>
                        <a:gd name="connsiteX8" fmla="*/ 538337 w 560915"/>
                        <a:gd name="connsiteY8" fmla="*/ 575734 h 613363"/>
                        <a:gd name="connsiteX9" fmla="*/ 549626 w 560915"/>
                        <a:gd name="connsiteY9" fmla="*/ 553156 h 613363"/>
                        <a:gd name="connsiteX10" fmla="*/ 560915 w 560915"/>
                        <a:gd name="connsiteY10" fmla="*/ 508000 h 613363"/>
                        <a:gd name="connsiteX11" fmla="*/ 557152 w 560915"/>
                        <a:gd name="connsiteY11" fmla="*/ 334904 h 613363"/>
                        <a:gd name="connsiteX12" fmla="*/ 542100 w 560915"/>
                        <a:gd name="connsiteY12" fmla="*/ 301037 h 613363"/>
                        <a:gd name="connsiteX13" fmla="*/ 538337 w 560915"/>
                        <a:gd name="connsiteY13" fmla="*/ 289748 h 613363"/>
                        <a:gd name="connsiteX14" fmla="*/ 523285 w 560915"/>
                        <a:gd name="connsiteY14" fmla="*/ 267171 h 613363"/>
                        <a:gd name="connsiteX15" fmla="*/ 515759 w 560915"/>
                        <a:gd name="connsiteY15" fmla="*/ 244593 h 613363"/>
                        <a:gd name="connsiteX16" fmla="*/ 511996 w 560915"/>
                        <a:gd name="connsiteY16" fmla="*/ 233304 h 613363"/>
                        <a:gd name="connsiteX17" fmla="*/ 500707 w 560915"/>
                        <a:gd name="connsiteY17" fmla="*/ 195674 h 613363"/>
                        <a:gd name="connsiteX18" fmla="*/ 493181 w 560915"/>
                        <a:gd name="connsiteY18" fmla="*/ 173097 h 613363"/>
                        <a:gd name="connsiteX19" fmla="*/ 485655 w 560915"/>
                        <a:gd name="connsiteY19" fmla="*/ 161808 h 613363"/>
                        <a:gd name="connsiteX20" fmla="*/ 474367 w 560915"/>
                        <a:gd name="connsiteY20" fmla="*/ 139230 h 613363"/>
                        <a:gd name="connsiteX21" fmla="*/ 463078 w 560915"/>
                        <a:gd name="connsiteY21" fmla="*/ 116652 h 613363"/>
                        <a:gd name="connsiteX22" fmla="*/ 451789 w 560915"/>
                        <a:gd name="connsiteY22" fmla="*/ 105363 h 613363"/>
                        <a:gd name="connsiteX23" fmla="*/ 436737 w 560915"/>
                        <a:gd name="connsiteY23" fmla="*/ 82785 h 613363"/>
                        <a:gd name="connsiteX24" fmla="*/ 432974 w 560915"/>
                        <a:gd name="connsiteY24" fmla="*/ 71497 h 613363"/>
                        <a:gd name="connsiteX25" fmla="*/ 410396 w 560915"/>
                        <a:gd name="connsiteY25" fmla="*/ 56445 h 613363"/>
                        <a:gd name="connsiteX26" fmla="*/ 399107 w 560915"/>
                        <a:gd name="connsiteY26" fmla="*/ 48919 h 613363"/>
                        <a:gd name="connsiteX27" fmla="*/ 387818 w 560915"/>
                        <a:gd name="connsiteY27" fmla="*/ 41393 h 613363"/>
                        <a:gd name="connsiteX28" fmla="*/ 376530 w 560915"/>
                        <a:gd name="connsiteY28" fmla="*/ 30104 h 613363"/>
                        <a:gd name="connsiteX29" fmla="*/ 342663 w 560915"/>
                        <a:gd name="connsiteY29" fmla="*/ 15052 h 613363"/>
                        <a:gd name="connsiteX30" fmla="*/ 244826 w 560915"/>
                        <a:gd name="connsiteY30" fmla="*/ 7526 h 613363"/>
                        <a:gd name="connsiteX31" fmla="*/ 199670 w 560915"/>
                        <a:gd name="connsiteY31" fmla="*/ 0 h 613363"/>
                        <a:gd name="connsiteX32" fmla="*/ 128174 w 560915"/>
                        <a:gd name="connsiteY32" fmla="*/ 3763 h 613363"/>
                        <a:gd name="connsiteX33" fmla="*/ 94307 w 560915"/>
                        <a:gd name="connsiteY33" fmla="*/ 22578 h 613363"/>
                        <a:gd name="connsiteX34" fmla="*/ 60441 w 560915"/>
                        <a:gd name="connsiteY34" fmla="*/ 45156 h 613363"/>
                        <a:gd name="connsiteX35" fmla="*/ 49152 w 560915"/>
                        <a:gd name="connsiteY35" fmla="*/ 52682 h 613363"/>
                        <a:gd name="connsiteX36" fmla="*/ 37863 w 560915"/>
                        <a:gd name="connsiteY36" fmla="*/ 60208 h 613363"/>
                        <a:gd name="connsiteX37" fmla="*/ 15285 w 560915"/>
                        <a:gd name="connsiteY37" fmla="*/ 71497 h 613363"/>
                        <a:gd name="connsiteX38" fmla="*/ 233 w 560915"/>
                        <a:gd name="connsiteY38" fmla="*/ 94074 h 613363"/>
                        <a:gd name="connsiteX39" fmla="*/ 7759 w 560915"/>
                        <a:gd name="connsiteY39" fmla="*/ 218252 h 613363"/>
                        <a:gd name="connsiteX40" fmla="*/ 15285 w 560915"/>
                        <a:gd name="connsiteY40" fmla="*/ 240830 h 613363"/>
                        <a:gd name="connsiteX41" fmla="*/ 22811 w 560915"/>
                        <a:gd name="connsiteY41" fmla="*/ 252119 h 613363"/>
                        <a:gd name="connsiteX42" fmla="*/ 26574 w 560915"/>
                        <a:gd name="connsiteY42" fmla="*/ 263408 h 613363"/>
                        <a:gd name="connsiteX43" fmla="*/ 34100 w 560915"/>
                        <a:gd name="connsiteY43" fmla="*/ 274697 h 613363"/>
                        <a:gd name="connsiteX44" fmla="*/ 45389 w 560915"/>
                        <a:gd name="connsiteY44" fmla="*/ 297274 h 613363"/>
                        <a:gd name="connsiteX45" fmla="*/ 67967 w 560915"/>
                        <a:gd name="connsiteY45" fmla="*/ 308563 h 613363"/>
                        <a:gd name="connsiteX46" fmla="*/ 86781 w 560915"/>
                        <a:gd name="connsiteY46" fmla="*/ 312326 h 613363"/>
                        <a:gd name="connsiteX47" fmla="*/ 109359 w 560915"/>
                        <a:gd name="connsiteY47" fmla="*/ 319852 h 613363"/>
                        <a:gd name="connsiteX48" fmla="*/ 120648 w 560915"/>
                        <a:gd name="connsiteY48" fmla="*/ 327378 h 613363"/>
                        <a:gd name="connsiteX49" fmla="*/ 139463 w 560915"/>
                        <a:gd name="connsiteY49" fmla="*/ 349956 h 613363"/>
                        <a:gd name="connsiteX50" fmla="*/ 143226 w 560915"/>
                        <a:gd name="connsiteY50" fmla="*/ 361245 h 613363"/>
                        <a:gd name="connsiteX51" fmla="*/ 158278 w 560915"/>
                        <a:gd name="connsiteY51" fmla="*/ 383823 h 613363"/>
                        <a:gd name="connsiteX52" fmla="*/ 165804 w 560915"/>
                        <a:gd name="connsiteY52" fmla="*/ 395111 h 613363"/>
                        <a:gd name="connsiteX53" fmla="*/ 173330 w 560915"/>
                        <a:gd name="connsiteY53" fmla="*/ 417689 h 613363"/>
                        <a:gd name="connsiteX54" fmla="*/ 180855 w 560915"/>
                        <a:gd name="connsiteY54" fmla="*/ 451556 h 613363"/>
                        <a:gd name="connsiteX55" fmla="*/ 177093 w 560915"/>
                        <a:gd name="connsiteY55" fmla="*/ 492948 h 613363"/>
                        <a:gd name="connsiteX56" fmla="*/ 169567 w 560915"/>
                        <a:gd name="connsiteY56" fmla="*/ 515526 h 613363"/>
                        <a:gd name="connsiteX57" fmla="*/ 158278 w 560915"/>
                        <a:gd name="connsiteY57" fmla="*/ 549393 h 613363"/>
                        <a:gd name="connsiteX58" fmla="*/ 154515 w 560915"/>
                        <a:gd name="connsiteY58" fmla="*/ 560682 h 613363"/>
                        <a:gd name="connsiteX59" fmla="*/ 150752 w 560915"/>
                        <a:gd name="connsiteY59" fmla="*/ 571971 h 613363"/>
                        <a:gd name="connsiteX60" fmla="*/ 169567 w 560915"/>
                        <a:gd name="connsiteY60" fmla="*/ 602074 h 613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</a:cxnLst>
                      <a:rect l="l" t="t" r="r" b="b"/>
                      <a:pathLst>
                        <a:path w="560915" h="613363">
                          <a:moveTo>
                            <a:pt x="169567" y="602074"/>
                          </a:moveTo>
                          <a:lnTo>
                            <a:pt x="169567" y="602074"/>
                          </a:lnTo>
                          <a:lnTo>
                            <a:pt x="233537" y="605837"/>
                          </a:lnTo>
                          <a:cubicBezTo>
                            <a:pt x="248605" y="606876"/>
                            <a:pt x="263615" y="608713"/>
                            <a:pt x="278693" y="609600"/>
                          </a:cubicBezTo>
                          <a:cubicBezTo>
                            <a:pt x="306269" y="611222"/>
                            <a:pt x="333883" y="612109"/>
                            <a:pt x="361478" y="613363"/>
                          </a:cubicBezTo>
                          <a:cubicBezTo>
                            <a:pt x="478536" y="609326"/>
                            <a:pt x="436074" y="621110"/>
                            <a:pt x="493181" y="602074"/>
                          </a:cubicBezTo>
                          <a:lnTo>
                            <a:pt x="504470" y="598311"/>
                          </a:lnTo>
                          <a:cubicBezTo>
                            <a:pt x="508233" y="597057"/>
                            <a:pt x="512458" y="596748"/>
                            <a:pt x="515759" y="594548"/>
                          </a:cubicBezTo>
                          <a:cubicBezTo>
                            <a:pt x="531476" y="584071"/>
                            <a:pt x="523850" y="590221"/>
                            <a:pt x="538337" y="575734"/>
                          </a:cubicBezTo>
                          <a:cubicBezTo>
                            <a:pt x="552061" y="534563"/>
                            <a:pt x="530174" y="596924"/>
                            <a:pt x="549626" y="553156"/>
                          </a:cubicBezTo>
                          <a:cubicBezTo>
                            <a:pt x="557577" y="535266"/>
                            <a:pt x="557760" y="526933"/>
                            <a:pt x="560915" y="508000"/>
                          </a:cubicBezTo>
                          <a:cubicBezTo>
                            <a:pt x="559661" y="450301"/>
                            <a:pt x="560476" y="392520"/>
                            <a:pt x="557152" y="334904"/>
                          </a:cubicBezTo>
                          <a:cubicBezTo>
                            <a:pt x="555886" y="312955"/>
                            <a:pt x="549643" y="316122"/>
                            <a:pt x="542100" y="301037"/>
                          </a:cubicBezTo>
                          <a:cubicBezTo>
                            <a:pt x="540326" y="297489"/>
                            <a:pt x="540263" y="293215"/>
                            <a:pt x="538337" y="289748"/>
                          </a:cubicBezTo>
                          <a:cubicBezTo>
                            <a:pt x="533944" y="281841"/>
                            <a:pt x="526145" y="275752"/>
                            <a:pt x="523285" y="267171"/>
                          </a:cubicBezTo>
                          <a:lnTo>
                            <a:pt x="515759" y="244593"/>
                          </a:lnTo>
                          <a:cubicBezTo>
                            <a:pt x="514505" y="240830"/>
                            <a:pt x="512958" y="237152"/>
                            <a:pt x="511996" y="233304"/>
                          </a:cubicBezTo>
                          <a:cubicBezTo>
                            <a:pt x="506309" y="210556"/>
                            <a:pt x="509868" y="223158"/>
                            <a:pt x="500707" y="195674"/>
                          </a:cubicBezTo>
                          <a:cubicBezTo>
                            <a:pt x="500707" y="195673"/>
                            <a:pt x="493182" y="173098"/>
                            <a:pt x="493181" y="173097"/>
                          </a:cubicBezTo>
                          <a:lnTo>
                            <a:pt x="485655" y="161808"/>
                          </a:lnTo>
                          <a:cubicBezTo>
                            <a:pt x="476201" y="133440"/>
                            <a:pt x="488952" y="168401"/>
                            <a:pt x="474367" y="139230"/>
                          </a:cubicBezTo>
                          <a:cubicBezTo>
                            <a:pt x="465881" y="122259"/>
                            <a:pt x="476558" y="132828"/>
                            <a:pt x="463078" y="116652"/>
                          </a:cubicBezTo>
                          <a:cubicBezTo>
                            <a:pt x="459671" y="112564"/>
                            <a:pt x="455056" y="109564"/>
                            <a:pt x="451789" y="105363"/>
                          </a:cubicBezTo>
                          <a:cubicBezTo>
                            <a:pt x="446236" y="98223"/>
                            <a:pt x="439598" y="91366"/>
                            <a:pt x="436737" y="82785"/>
                          </a:cubicBezTo>
                          <a:cubicBezTo>
                            <a:pt x="435483" y="79022"/>
                            <a:pt x="435779" y="74301"/>
                            <a:pt x="432974" y="71497"/>
                          </a:cubicBezTo>
                          <a:cubicBezTo>
                            <a:pt x="426578" y="65101"/>
                            <a:pt x="417922" y="61462"/>
                            <a:pt x="410396" y="56445"/>
                          </a:cubicBezTo>
                          <a:lnTo>
                            <a:pt x="399107" y="48919"/>
                          </a:lnTo>
                          <a:cubicBezTo>
                            <a:pt x="395344" y="46410"/>
                            <a:pt x="391016" y="44591"/>
                            <a:pt x="387818" y="41393"/>
                          </a:cubicBezTo>
                          <a:cubicBezTo>
                            <a:pt x="384055" y="37630"/>
                            <a:pt x="380618" y="33511"/>
                            <a:pt x="376530" y="30104"/>
                          </a:cubicBezTo>
                          <a:cubicBezTo>
                            <a:pt x="367858" y="22877"/>
                            <a:pt x="353363" y="15765"/>
                            <a:pt x="342663" y="15052"/>
                          </a:cubicBezTo>
                          <a:cubicBezTo>
                            <a:pt x="302850" y="12398"/>
                            <a:pt x="282622" y="11505"/>
                            <a:pt x="244826" y="7526"/>
                          </a:cubicBezTo>
                          <a:cubicBezTo>
                            <a:pt x="214395" y="4323"/>
                            <a:pt x="222076" y="5601"/>
                            <a:pt x="199670" y="0"/>
                          </a:cubicBezTo>
                          <a:cubicBezTo>
                            <a:pt x="175838" y="1254"/>
                            <a:pt x="151941" y="1602"/>
                            <a:pt x="128174" y="3763"/>
                          </a:cubicBezTo>
                          <a:cubicBezTo>
                            <a:pt x="116670" y="4809"/>
                            <a:pt x="101107" y="18044"/>
                            <a:pt x="94307" y="22578"/>
                          </a:cubicBezTo>
                          <a:lnTo>
                            <a:pt x="60441" y="45156"/>
                          </a:lnTo>
                          <a:lnTo>
                            <a:pt x="49152" y="52682"/>
                          </a:lnTo>
                          <a:cubicBezTo>
                            <a:pt x="45389" y="55191"/>
                            <a:pt x="42153" y="58778"/>
                            <a:pt x="37863" y="60208"/>
                          </a:cubicBezTo>
                          <a:cubicBezTo>
                            <a:pt x="22284" y="65401"/>
                            <a:pt x="29874" y="61771"/>
                            <a:pt x="15285" y="71497"/>
                          </a:cubicBezTo>
                          <a:cubicBezTo>
                            <a:pt x="10268" y="79023"/>
                            <a:pt x="-79" y="85035"/>
                            <a:pt x="233" y="94074"/>
                          </a:cubicBezTo>
                          <a:cubicBezTo>
                            <a:pt x="1873" y="141625"/>
                            <a:pt x="-4505" y="177374"/>
                            <a:pt x="7759" y="218252"/>
                          </a:cubicBezTo>
                          <a:cubicBezTo>
                            <a:pt x="10039" y="225851"/>
                            <a:pt x="10885" y="234229"/>
                            <a:pt x="15285" y="240830"/>
                          </a:cubicBezTo>
                          <a:cubicBezTo>
                            <a:pt x="17794" y="244593"/>
                            <a:pt x="20788" y="248074"/>
                            <a:pt x="22811" y="252119"/>
                          </a:cubicBezTo>
                          <a:cubicBezTo>
                            <a:pt x="24585" y="255667"/>
                            <a:pt x="24800" y="259860"/>
                            <a:pt x="26574" y="263408"/>
                          </a:cubicBezTo>
                          <a:cubicBezTo>
                            <a:pt x="28597" y="267453"/>
                            <a:pt x="32077" y="270652"/>
                            <a:pt x="34100" y="274697"/>
                          </a:cubicBezTo>
                          <a:cubicBezTo>
                            <a:pt x="40221" y="286938"/>
                            <a:pt x="34605" y="286490"/>
                            <a:pt x="45389" y="297274"/>
                          </a:cubicBezTo>
                          <a:cubicBezTo>
                            <a:pt x="51521" y="303406"/>
                            <a:pt x="59805" y="306523"/>
                            <a:pt x="67967" y="308563"/>
                          </a:cubicBezTo>
                          <a:cubicBezTo>
                            <a:pt x="74172" y="310114"/>
                            <a:pt x="80611" y="310643"/>
                            <a:pt x="86781" y="312326"/>
                          </a:cubicBezTo>
                          <a:cubicBezTo>
                            <a:pt x="94435" y="314413"/>
                            <a:pt x="102758" y="315452"/>
                            <a:pt x="109359" y="319852"/>
                          </a:cubicBezTo>
                          <a:cubicBezTo>
                            <a:pt x="113122" y="322361"/>
                            <a:pt x="117174" y="324483"/>
                            <a:pt x="120648" y="327378"/>
                          </a:cubicBezTo>
                          <a:cubicBezTo>
                            <a:pt x="127781" y="333322"/>
                            <a:pt x="135234" y="341499"/>
                            <a:pt x="139463" y="349956"/>
                          </a:cubicBezTo>
                          <a:cubicBezTo>
                            <a:pt x="141237" y="353504"/>
                            <a:pt x="141300" y="357778"/>
                            <a:pt x="143226" y="361245"/>
                          </a:cubicBezTo>
                          <a:cubicBezTo>
                            <a:pt x="147619" y="369152"/>
                            <a:pt x="153261" y="376297"/>
                            <a:pt x="158278" y="383823"/>
                          </a:cubicBezTo>
                          <a:lnTo>
                            <a:pt x="165804" y="395111"/>
                          </a:lnTo>
                          <a:cubicBezTo>
                            <a:pt x="168313" y="402637"/>
                            <a:pt x="171406" y="409993"/>
                            <a:pt x="173330" y="417689"/>
                          </a:cubicBezTo>
                          <a:cubicBezTo>
                            <a:pt x="178644" y="438946"/>
                            <a:pt x="176079" y="427670"/>
                            <a:pt x="180855" y="451556"/>
                          </a:cubicBezTo>
                          <a:cubicBezTo>
                            <a:pt x="179601" y="465353"/>
                            <a:pt x="179500" y="479305"/>
                            <a:pt x="177093" y="492948"/>
                          </a:cubicBezTo>
                          <a:cubicBezTo>
                            <a:pt x="175714" y="500760"/>
                            <a:pt x="172076" y="508000"/>
                            <a:pt x="169567" y="515526"/>
                          </a:cubicBezTo>
                          <a:lnTo>
                            <a:pt x="158278" y="549393"/>
                          </a:lnTo>
                          <a:lnTo>
                            <a:pt x="154515" y="560682"/>
                          </a:lnTo>
                          <a:cubicBezTo>
                            <a:pt x="153261" y="564445"/>
                            <a:pt x="150752" y="568004"/>
                            <a:pt x="150752" y="571971"/>
                          </a:cubicBezTo>
                          <a:lnTo>
                            <a:pt x="169567" y="602074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575AE0F-CE64-3B4D-93A8-200F69D49AC7}"/>
                      </a:ext>
                    </a:extLst>
                  </p:cNvPr>
                  <p:cNvSpPr txBox="1"/>
                  <p:nvPr/>
                </p:nvSpPr>
                <p:spPr>
                  <a:xfrm>
                    <a:off x="8143446" y="5453065"/>
                    <a:ext cx="42351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All</a:t>
                    </a:r>
                  </a:p>
                </p:txBody>
              </p:sp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38D0FCA-998F-2D4A-82EB-01F539C89AAD}"/>
                    </a:ext>
                  </a:extLst>
                </p:cNvPr>
                <p:cNvSpPr txBox="1"/>
                <p:nvPr/>
              </p:nvSpPr>
              <p:spPr>
                <a:xfrm>
                  <a:off x="6882844" y="1975335"/>
                  <a:ext cx="643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Train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9B24D3A-4E7A-A14F-A205-22F1477C23A0}"/>
                    </a:ext>
                  </a:extLst>
                </p:cNvPr>
                <p:cNvSpPr txBox="1"/>
                <p:nvPr/>
              </p:nvSpPr>
              <p:spPr>
                <a:xfrm>
                  <a:off x="8148326" y="1985388"/>
                  <a:ext cx="5559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Test</a:t>
                  </a:r>
                </a:p>
              </p:txBody>
            </p:sp>
            <p:sp>
              <p:nvSpPr>
                <p:cNvPr id="39" name="Double Bracket 38">
                  <a:extLst>
                    <a:ext uri="{FF2B5EF4-FFF2-40B4-BE49-F238E27FC236}">
                      <a16:creationId xmlns:a16="http://schemas.microsoft.com/office/drawing/2014/main" id="{BBD734A3-9D97-8944-88C0-A18A61FE0E6D}"/>
                    </a:ext>
                  </a:extLst>
                </p:cNvPr>
                <p:cNvSpPr/>
                <p:nvPr/>
              </p:nvSpPr>
              <p:spPr>
                <a:xfrm>
                  <a:off x="6620754" y="1983071"/>
                  <a:ext cx="2504025" cy="1483809"/>
                </a:xfrm>
                <a:prstGeom prst="bracketPair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1FED50A-D444-B34A-9181-A21EB9817CB8}"/>
                </a:ext>
              </a:extLst>
            </p:cNvPr>
            <p:cNvGrpSpPr/>
            <p:nvPr/>
          </p:nvGrpSpPr>
          <p:grpSpPr>
            <a:xfrm>
              <a:off x="4891150" y="3934363"/>
              <a:ext cx="2681464" cy="1679821"/>
              <a:chOff x="4891150" y="3934363"/>
              <a:chExt cx="2681464" cy="167982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C704464-B089-BD48-9EE9-D06040AFFE93}"/>
                  </a:ext>
                </a:extLst>
              </p:cNvPr>
              <p:cNvGrpSpPr/>
              <p:nvPr/>
            </p:nvGrpSpPr>
            <p:grpSpPr>
              <a:xfrm>
                <a:off x="5111553" y="4228237"/>
                <a:ext cx="1210982" cy="1385947"/>
                <a:chOff x="7904086" y="4436450"/>
                <a:chExt cx="1210982" cy="1385947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0CA2E8F6-C2F1-894B-801D-DB98FA5B69C9}"/>
                    </a:ext>
                  </a:extLst>
                </p:cNvPr>
                <p:cNvGrpSpPr/>
                <p:nvPr/>
              </p:nvGrpSpPr>
              <p:grpSpPr>
                <a:xfrm>
                  <a:off x="7904086" y="4436450"/>
                  <a:ext cx="1210982" cy="1207322"/>
                  <a:chOff x="3467100" y="2971800"/>
                  <a:chExt cx="3095455" cy="3086100"/>
                </a:xfrm>
              </p:grpSpPr>
              <p:pic>
                <p:nvPicPr>
                  <p:cNvPr id="24" name="Graphic 23" descr="Person eating">
                    <a:extLst>
                      <a:ext uri="{FF2B5EF4-FFF2-40B4-BE49-F238E27FC236}">
                        <a16:creationId xmlns:a16="http://schemas.microsoft.com/office/drawing/2014/main" id="{EF990C8E-4D70-CD4B-9988-CA8BD5AA51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67100" y="2971800"/>
                    <a:ext cx="3086100" cy="3086100"/>
                  </a:xfrm>
                  <a:prstGeom prst="rect">
                    <a:avLst/>
                  </a:prstGeom>
                </p:spPr>
              </p:pic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38772BBA-D7F1-234A-9D9F-DF92944D286D}"/>
                      </a:ext>
                    </a:extLst>
                  </p:cNvPr>
                  <p:cNvSpPr/>
                  <p:nvPr/>
                </p:nvSpPr>
                <p:spPr>
                  <a:xfrm>
                    <a:off x="5529402" y="4166755"/>
                    <a:ext cx="1033153" cy="62939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Freeform 25">
                    <a:extLst>
                      <a:ext uri="{FF2B5EF4-FFF2-40B4-BE49-F238E27FC236}">
                        <a16:creationId xmlns:a16="http://schemas.microsoft.com/office/drawing/2014/main" id="{EADD8C0B-00EF-B143-B8A5-DC6D30DDE24A}"/>
                      </a:ext>
                    </a:extLst>
                  </p:cNvPr>
                  <p:cNvSpPr/>
                  <p:nvPr/>
                </p:nvSpPr>
                <p:spPr>
                  <a:xfrm>
                    <a:off x="4951826" y="3729096"/>
                    <a:ext cx="560915" cy="613363"/>
                  </a:xfrm>
                  <a:custGeom>
                    <a:avLst/>
                    <a:gdLst>
                      <a:gd name="connsiteX0" fmla="*/ 169567 w 560915"/>
                      <a:gd name="connsiteY0" fmla="*/ 602074 h 613363"/>
                      <a:gd name="connsiteX1" fmla="*/ 169567 w 560915"/>
                      <a:gd name="connsiteY1" fmla="*/ 602074 h 613363"/>
                      <a:gd name="connsiteX2" fmla="*/ 233537 w 560915"/>
                      <a:gd name="connsiteY2" fmla="*/ 605837 h 613363"/>
                      <a:gd name="connsiteX3" fmla="*/ 278693 w 560915"/>
                      <a:gd name="connsiteY3" fmla="*/ 609600 h 613363"/>
                      <a:gd name="connsiteX4" fmla="*/ 361478 w 560915"/>
                      <a:gd name="connsiteY4" fmla="*/ 613363 h 613363"/>
                      <a:gd name="connsiteX5" fmla="*/ 493181 w 560915"/>
                      <a:gd name="connsiteY5" fmla="*/ 602074 h 613363"/>
                      <a:gd name="connsiteX6" fmla="*/ 504470 w 560915"/>
                      <a:gd name="connsiteY6" fmla="*/ 598311 h 613363"/>
                      <a:gd name="connsiteX7" fmla="*/ 515759 w 560915"/>
                      <a:gd name="connsiteY7" fmla="*/ 594548 h 613363"/>
                      <a:gd name="connsiteX8" fmla="*/ 538337 w 560915"/>
                      <a:gd name="connsiteY8" fmla="*/ 575734 h 613363"/>
                      <a:gd name="connsiteX9" fmla="*/ 549626 w 560915"/>
                      <a:gd name="connsiteY9" fmla="*/ 553156 h 613363"/>
                      <a:gd name="connsiteX10" fmla="*/ 560915 w 560915"/>
                      <a:gd name="connsiteY10" fmla="*/ 508000 h 613363"/>
                      <a:gd name="connsiteX11" fmla="*/ 557152 w 560915"/>
                      <a:gd name="connsiteY11" fmla="*/ 334904 h 613363"/>
                      <a:gd name="connsiteX12" fmla="*/ 542100 w 560915"/>
                      <a:gd name="connsiteY12" fmla="*/ 301037 h 613363"/>
                      <a:gd name="connsiteX13" fmla="*/ 538337 w 560915"/>
                      <a:gd name="connsiteY13" fmla="*/ 289748 h 613363"/>
                      <a:gd name="connsiteX14" fmla="*/ 523285 w 560915"/>
                      <a:gd name="connsiteY14" fmla="*/ 267171 h 613363"/>
                      <a:gd name="connsiteX15" fmla="*/ 515759 w 560915"/>
                      <a:gd name="connsiteY15" fmla="*/ 244593 h 613363"/>
                      <a:gd name="connsiteX16" fmla="*/ 511996 w 560915"/>
                      <a:gd name="connsiteY16" fmla="*/ 233304 h 613363"/>
                      <a:gd name="connsiteX17" fmla="*/ 500707 w 560915"/>
                      <a:gd name="connsiteY17" fmla="*/ 195674 h 613363"/>
                      <a:gd name="connsiteX18" fmla="*/ 493181 w 560915"/>
                      <a:gd name="connsiteY18" fmla="*/ 173097 h 613363"/>
                      <a:gd name="connsiteX19" fmla="*/ 485655 w 560915"/>
                      <a:gd name="connsiteY19" fmla="*/ 161808 h 613363"/>
                      <a:gd name="connsiteX20" fmla="*/ 474367 w 560915"/>
                      <a:gd name="connsiteY20" fmla="*/ 139230 h 613363"/>
                      <a:gd name="connsiteX21" fmla="*/ 463078 w 560915"/>
                      <a:gd name="connsiteY21" fmla="*/ 116652 h 613363"/>
                      <a:gd name="connsiteX22" fmla="*/ 451789 w 560915"/>
                      <a:gd name="connsiteY22" fmla="*/ 105363 h 613363"/>
                      <a:gd name="connsiteX23" fmla="*/ 436737 w 560915"/>
                      <a:gd name="connsiteY23" fmla="*/ 82785 h 613363"/>
                      <a:gd name="connsiteX24" fmla="*/ 432974 w 560915"/>
                      <a:gd name="connsiteY24" fmla="*/ 71497 h 613363"/>
                      <a:gd name="connsiteX25" fmla="*/ 410396 w 560915"/>
                      <a:gd name="connsiteY25" fmla="*/ 56445 h 613363"/>
                      <a:gd name="connsiteX26" fmla="*/ 399107 w 560915"/>
                      <a:gd name="connsiteY26" fmla="*/ 48919 h 613363"/>
                      <a:gd name="connsiteX27" fmla="*/ 387818 w 560915"/>
                      <a:gd name="connsiteY27" fmla="*/ 41393 h 613363"/>
                      <a:gd name="connsiteX28" fmla="*/ 376530 w 560915"/>
                      <a:gd name="connsiteY28" fmla="*/ 30104 h 613363"/>
                      <a:gd name="connsiteX29" fmla="*/ 342663 w 560915"/>
                      <a:gd name="connsiteY29" fmla="*/ 15052 h 613363"/>
                      <a:gd name="connsiteX30" fmla="*/ 244826 w 560915"/>
                      <a:gd name="connsiteY30" fmla="*/ 7526 h 613363"/>
                      <a:gd name="connsiteX31" fmla="*/ 199670 w 560915"/>
                      <a:gd name="connsiteY31" fmla="*/ 0 h 613363"/>
                      <a:gd name="connsiteX32" fmla="*/ 128174 w 560915"/>
                      <a:gd name="connsiteY32" fmla="*/ 3763 h 613363"/>
                      <a:gd name="connsiteX33" fmla="*/ 94307 w 560915"/>
                      <a:gd name="connsiteY33" fmla="*/ 22578 h 613363"/>
                      <a:gd name="connsiteX34" fmla="*/ 60441 w 560915"/>
                      <a:gd name="connsiteY34" fmla="*/ 45156 h 613363"/>
                      <a:gd name="connsiteX35" fmla="*/ 49152 w 560915"/>
                      <a:gd name="connsiteY35" fmla="*/ 52682 h 613363"/>
                      <a:gd name="connsiteX36" fmla="*/ 37863 w 560915"/>
                      <a:gd name="connsiteY36" fmla="*/ 60208 h 613363"/>
                      <a:gd name="connsiteX37" fmla="*/ 15285 w 560915"/>
                      <a:gd name="connsiteY37" fmla="*/ 71497 h 613363"/>
                      <a:gd name="connsiteX38" fmla="*/ 233 w 560915"/>
                      <a:gd name="connsiteY38" fmla="*/ 94074 h 613363"/>
                      <a:gd name="connsiteX39" fmla="*/ 7759 w 560915"/>
                      <a:gd name="connsiteY39" fmla="*/ 218252 h 613363"/>
                      <a:gd name="connsiteX40" fmla="*/ 15285 w 560915"/>
                      <a:gd name="connsiteY40" fmla="*/ 240830 h 613363"/>
                      <a:gd name="connsiteX41" fmla="*/ 22811 w 560915"/>
                      <a:gd name="connsiteY41" fmla="*/ 252119 h 613363"/>
                      <a:gd name="connsiteX42" fmla="*/ 26574 w 560915"/>
                      <a:gd name="connsiteY42" fmla="*/ 263408 h 613363"/>
                      <a:gd name="connsiteX43" fmla="*/ 34100 w 560915"/>
                      <a:gd name="connsiteY43" fmla="*/ 274697 h 613363"/>
                      <a:gd name="connsiteX44" fmla="*/ 45389 w 560915"/>
                      <a:gd name="connsiteY44" fmla="*/ 297274 h 613363"/>
                      <a:gd name="connsiteX45" fmla="*/ 67967 w 560915"/>
                      <a:gd name="connsiteY45" fmla="*/ 308563 h 613363"/>
                      <a:gd name="connsiteX46" fmla="*/ 86781 w 560915"/>
                      <a:gd name="connsiteY46" fmla="*/ 312326 h 613363"/>
                      <a:gd name="connsiteX47" fmla="*/ 109359 w 560915"/>
                      <a:gd name="connsiteY47" fmla="*/ 319852 h 613363"/>
                      <a:gd name="connsiteX48" fmla="*/ 120648 w 560915"/>
                      <a:gd name="connsiteY48" fmla="*/ 327378 h 613363"/>
                      <a:gd name="connsiteX49" fmla="*/ 139463 w 560915"/>
                      <a:gd name="connsiteY49" fmla="*/ 349956 h 613363"/>
                      <a:gd name="connsiteX50" fmla="*/ 143226 w 560915"/>
                      <a:gd name="connsiteY50" fmla="*/ 361245 h 613363"/>
                      <a:gd name="connsiteX51" fmla="*/ 158278 w 560915"/>
                      <a:gd name="connsiteY51" fmla="*/ 383823 h 613363"/>
                      <a:gd name="connsiteX52" fmla="*/ 165804 w 560915"/>
                      <a:gd name="connsiteY52" fmla="*/ 395111 h 613363"/>
                      <a:gd name="connsiteX53" fmla="*/ 173330 w 560915"/>
                      <a:gd name="connsiteY53" fmla="*/ 417689 h 613363"/>
                      <a:gd name="connsiteX54" fmla="*/ 180855 w 560915"/>
                      <a:gd name="connsiteY54" fmla="*/ 451556 h 613363"/>
                      <a:gd name="connsiteX55" fmla="*/ 177093 w 560915"/>
                      <a:gd name="connsiteY55" fmla="*/ 492948 h 613363"/>
                      <a:gd name="connsiteX56" fmla="*/ 169567 w 560915"/>
                      <a:gd name="connsiteY56" fmla="*/ 515526 h 613363"/>
                      <a:gd name="connsiteX57" fmla="*/ 158278 w 560915"/>
                      <a:gd name="connsiteY57" fmla="*/ 549393 h 613363"/>
                      <a:gd name="connsiteX58" fmla="*/ 154515 w 560915"/>
                      <a:gd name="connsiteY58" fmla="*/ 560682 h 613363"/>
                      <a:gd name="connsiteX59" fmla="*/ 150752 w 560915"/>
                      <a:gd name="connsiteY59" fmla="*/ 571971 h 613363"/>
                      <a:gd name="connsiteX60" fmla="*/ 169567 w 560915"/>
                      <a:gd name="connsiteY60" fmla="*/ 602074 h 613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560915" h="613363">
                        <a:moveTo>
                          <a:pt x="169567" y="602074"/>
                        </a:moveTo>
                        <a:lnTo>
                          <a:pt x="169567" y="602074"/>
                        </a:lnTo>
                        <a:lnTo>
                          <a:pt x="233537" y="605837"/>
                        </a:lnTo>
                        <a:cubicBezTo>
                          <a:pt x="248605" y="606876"/>
                          <a:pt x="263615" y="608713"/>
                          <a:pt x="278693" y="609600"/>
                        </a:cubicBezTo>
                        <a:cubicBezTo>
                          <a:pt x="306269" y="611222"/>
                          <a:pt x="333883" y="612109"/>
                          <a:pt x="361478" y="613363"/>
                        </a:cubicBezTo>
                        <a:cubicBezTo>
                          <a:pt x="478536" y="609326"/>
                          <a:pt x="436074" y="621110"/>
                          <a:pt x="493181" y="602074"/>
                        </a:cubicBezTo>
                        <a:lnTo>
                          <a:pt x="504470" y="598311"/>
                        </a:lnTo>
                        <a:cubicBezTo>
                          <a:pt x="508233" y="597057"/>
                          <a:pt x="512458" y="596748"/>
                          <a:pt x="515759" y="594548"/>
                        </a:cubicBezTo>
                        <a:cubicBezTo>
                          <a:pt x="531476" y="584071"/>
                          <a:pt x="523850" y="590221"/>
                          <a:pt x="538337" y="575734"/>
                        </a:cubicBezTo>
                        <a:cubicBezTo>
                          <a:pt x="552061" y="534563"/>
                          <a:pt x="530174" y="596924"/>
                          <a:pt x="549626" y="553156"/>
                        </a:cubicBezTo>
                        <a:cubicBezTo>
                          <a:pt x="557577" y="535266"/>
                          <a:pt x="557760" y="526933"/>
                          <a:pt x="560915" y="508000"/>
                        </a:cubicBezTo>
                        <a:cubicBezTo>
                          <a:pt x="559661" y="450301"/>
                          <a:pt x="560476" y="392520"/>
                          <a:pt x="557152" y="334904"/>
                        </a:cubicBezTo>
                        <a:cubicBezTo>
                          <a:pt x="555886" y="312955"/>
                          <a:pt x="549643" y="316122"/>
                          <a:pt x="542100" y="301037"/>
                        </a:cubicBezTo>
                        <a:cubicBezTo>
                          <a:pt x="540326" y="297489"/>
                          <a:pt x="540263" y="293215"/>
                          <a:pt x="538337" y="289748"/>
                        </a:cubicBezTo>
                        <a:cubicBezTo>
                          <a:pt x="533944" y="281841"/>
                          <a:pt x="526145" y="275752"/>
                          <a:pt x="523285" y="267171"/>
                        </a:cubicBezTo>
                        <a:lnTo>
                          <a:pt x="515759" y="244593"/>
                        </a:lnTo>
                        <a:cubicBezTo>
                          <a:pt x="514505" y="240830"/>
                          <a:pt x="512958" y="237152"/>
                          <a:pt x="511996" y="233304"/>
                        </a:cubicBezTo>
                        <a:cubicBezTo>
                          <a:pt x="506309" y="210556"/>
                          <a:pt x="509868" y="223158"/>
                          <a:pt x="500707" y="195674"/>
                        </a:cubicBezTo>
                        <a:cubicBezTo>
                          <a:pt x="500707" y="195673"/>
                          <a:pt x="493182" y="173098"/>
                          <a:pt x="493181" y="173097"/>
                        </a:cubicBezTo>
                        <a:lnTo>
                          <a:pt x="485655" y="161808"/>
                        </a:lnTo>
                        <a:cubicBezTo>
                          <a:pt x="476201" y="133440"/>
                          <a:pt x="488952" y="168401"/>
                          <a:pt x="474367" y="139230"/>
                        </a:cubicBezTo>
                        <a:cubicBezTo>
                          <a:pt x="465881" y="122259"/>
                          <a:pt x="476558" y="132828"/>
                          <a:pt x="463078" y="116652"/>
                        </a:cubicBezTo>
                        <a:cubicBezTo>
                          <a:pt x="459671" y="112564"/>
                          <a:pt x="455056" y="109564"/>
                          <a:pt x="451789" y="105363"/>
                        </a:cubicBezTo>
                        <a:cubicBezTo>
                          <a:pt x="446236" y="98223"/>
                          <a:pt x="439598" y="91366"/>
                          <a:pt x="436737" y="82785"/>
                        </a:cubicBezTo>
                        <a:cubicBezTo>
                          <a:pt x="435483" y="79022"/>
                          <a:pt x="435779" y="74301"/>
                          <a:pt x="432974" y="71497"/>
                        </a:cubicBezTo>
                        <a:cubicBezTo>
                          <a:pt x="426578" y="65101"/>
                          <a:pt x="417922" y="61462"/>
                          <a:pt x="410396" y="56445"/>
                        </a:cubicBezTo>
                        <a:lnTo>
                          <a:pt x="399107" y="48919"/>
                        </a:lnTo>
                        <a:cubicBezTo>
                          <a:pt x="395344" y="46410"/>
                          <a:pt x="391016" y="44591"/>
                          <a:pt x="387818" y="41393"/>
                        </a:cubicBezTo>
                        <a:cubicBezTo>
                          <a:pt x="384055" y="37630"/>
                          <a:pt x="380618" y="33511"/>
                          <a:pt x="376530" y="30104"/>
                        </a:cubicBezTo>
                        <a:cubicBezTo>
                          <a:pt x="367858" y="22877"/>
                          <a:pt x="353363" y="15765"/>
                          <a:pt x="342663" y="15052"/>
                        </a:cubicBezTo>
                        <a:cubicBezTo>
                          <a:pt x="302850" y="12398"/>
                          <a:pt x="282622" y="11505"/>
                          <a:pt x="244826" y="7526"/>
                        </a:cubicBezTo>
                        <a:cubicBezTo>
                          <a:pt x="214395" y="4323"/>
                          <a:pt x="222076" y="5601"/>
                          <a:pt x="199670" y="0"/>
                        </a:cubicBezTo>
                        <a:cubicBezTo>
                          <a:pt x="175838" y="1254"/>
                          <a:pt x="151941" y="1602"/>
                          <a:pt x="128174" y="3763"/>
                        </a:cubicBezTo>
                        <a:cubicBezTo>
                          <a:pt x="116670" y="4809"/>
                          <a:pt x="101107" y="18044"/>
                          <a:pt x="94307" y="22578"/>
                        </a:cubicBezTo>
                        <a:lnTo>
                          <a:pt x="60441" y="45156"/>
                        </a:lnTo>
                        <a:lnTo>
                          <a:pt x="49152" y="52682"/>
                        </a:lnTo>
                        <a:cubicBezTo>
                          <a:pt x="45389" y="55191"/>
                          <a:pt x="42153" y="58778"/>
                          <a:pt x="37863" y="60208"/>
                        </a:cubicBezTo>
                        <a:cubicBezTo>
                          <a:pt x="22284" y="65401"/>
                          <a:pt x="29874" y="61771"/>
                          <a:pt x="15285" y="71497"/>
                        </a:cubicBezTo>
                        <a:cubicBezTo>
                          <a:pt x="10268" y="79023"/>
                          <a:pt x="-79" y="85035"/>
                          <a:pt x="233" y="94074"/>
                        </a:cubicBezTo>
                        <a:cubicBezTo>
                          <a:pt x="1873" y="141625"/>
                          <a:pt x="-4505" y="177374"/>
                          <a:pt x="7759" y="218252"/>
                        </a:cubicBezTo>
                        <a:cubicBezTo>
                          <a:pt x="10039" y="225851"/>
                          <a:pt x="10885" y="234229"/>
                          <a:pt x="15285" y="240830"/>
                        </a:cubicBezTo>
                        <a:cubicBezTo>
                          <a:pt x="17794" y="244593"/>
                          <a:pt x="20788" y="248074"/>
                          <a:pt x="22811" y="252119"/>
                        </a:cubicBezTo>
                        <a:cubicBezTo>
                          <a:pt x="24585" y="255667"/>
                          <a:pt x="24800" y="259860"/>
                          <a:pt x="26574" y="263408"/>
                        </a:cubicBezTo>
                        <a:cubicBezTo>
                          <a:pt x="28597" y="267453"/>
                          <a:pt x="32077" y="270652"/>
                          <a:pt x="34100" y="274697"/>
                        </a:cubicBezTo>
                        <a:cubicBezTo>
                          <a:pt x="40221" y="286938"/>
                          <a:pt x="34605" y="286490"/>
                          <a:pt x="45389" y="297274"/>
                        </a:cubicBezTo>
                        <a:cubicBezTo>
                          <a:pt x="51521" y="303406"/>
                          <a:pt x="59805" y="306523"/>
                          <a:pt x="67967" y="308563"/>
                        </a:cubicBezTo>
                        <a:cubicBezTo>
                          <a:pt x="74172" y="310114"/>
                          <a:pt x="80611" y="310643"/>
                          <a:pt x="86781" y="312326"/>
                        </a:cubicBezTo>
                        <a:cubicBezTo>
                          <a:pt x="94435" y="314413"/>
                          <a:pt x="102758" y="315452"/>
                          <a:pt x="109359" y="319852"/>
                        </a:cubicBezTo>
                        <a:cubicBezTo>
                          <a:pt x="113122" y="322361"/>
                          <a:pt x="117174" y="324483"/>
                          <a:pt x="120648" y="327378"/>
                        </a:cubicBezTo>
                        <a:cubicBezTo>
                          <a:pt x="127781" y="333322"/>
                          <a:pt x="135234" y="341499"/>
                          <a:pt x="139463" y="349956"/>
                        </a:cubicBezTo>
                        <a:cubicBezTo>
                          <a:pt x="141237" y="353504"/>
                          <a:pt x="141300" y="357778"/>
                          <a:pt x="143226" y="361245"/>
                        </a:cubicBezTo>
                        <a:cubicBezTo>
                          <a:pt x="147619" y="369152"/>
                          <a:pt x="153261" y="376297"/>
                          <a:pt x="158278" y="383823"/>
                        </a:cubicBezTo>
                        <a:lnTo>
                          <a:pt x="165804" y="395111"/>
                        </a:lnTo>
                        <a:cubicBezTo>
                          <a:pt x="168313" y="402637"/>
                          <a:pt x="171406" y="409993"/>
                          <a:pt x="173330" y="417689"/>
                        </a:cubicBezTo>
                        <a:cubicBezTo>
                          <a:pt x="178644" y="438946"/>
                          <a:pt x="176079" y="427670"/>
                          <a:pt x="180855" y="451556"/>
                        </a:cubicBezTo>
                        <a:cubicBezTo>
                          <a:pt x="179601" y="465353"/>
                          <a:pt x="179500" y="479305"/>
                          <a:pt x="177093" y="492948"/>
                        </a:cubicBezTo>
                        <a:cubicBezTo>
                          <a:pt x="175714" y="500760"/>
                          <a:pt x="172076" y="508000"/>
                          <a:pt x="169567" y="515526"/>
                        </a:cubicBezTo>
                        <a:lnTo>
                          <a:pt x="158278" y="549393"/>
                        </a:lnTo>
                        <a:lnTo>
                          <a:pt x="154515" y="560682"/>
                        </a:lnTo>
                        <a:cubicBezTo>
                          <a:pt x="153261" y="564445"/>
                          <a:pt x="150752" y="568004"/>
                          <a:pt x="150752" y="571971"/>
                        </a:cubicBezTo>
                        <a:lnTo>
                          <a:pt x="169567" y="60207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6C36C24-85FC-354A-A6FB-E6253FA7815A}"/>
                    </a:ext>
                  </a:extLst>
                </p:cNvPr>
                <p:cNvSpPr txBox="1"/>
                <p:nvPr/>
              </p:nvSpPr>
              <p:spPr>
                <a:xfrm>
                  <a:off x="8143446" y="5453065"/>
                  <a:ext cx="423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All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F923264-7B0E-5A42-AF5E-DC1D1E1657EE}"/>
                  </a:ext>
                </a:extLst>
              </p:cNvPr>
              <p:cNvGrpSpPr/>
              <p:nvPr/>
            </p:nvGrpSpPr>
            <p:grpSpPr>
              <a:xfrm>
                <a:off x="6361632" y="4222196"/>
                <a:ext cx="1210982" cy="1207322"/>
                <a:chOff x="3467100" y="2971800"/>
                <a:chExt cx="3095455" cy="3086100"/>
              </a:xfrm>
            </p:grpSpPr>
            <p:pic>
              <p:nvPicPr>
                <p:cNvPr id="28" name="Graphic 27" descr="Person eating">
                  <a:extLst>
                    <a:ext uri="{FF2B5EF4-FFF2-40B4-BE49-F238E27FC236}">
                      <a16:creationId xmlns:a16="http://schemas.microsoft.com/office/drawing/2014/main" id="{C33ED5C4-F149-BB4E-9980-7D4E1BFD3D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67100" y="2971800"/>
                  <a:ext cx="3086100" cy="3086100"/>
                </a:xfrm>
                <a:prstGeom prst="rect">
                  <a:avLst/>
                </a:prstGeom>
              </p:spPr>
            </p:pic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720199D0-C249-2B4E-A915-21D04F469954}"/>
                    </a:ext>
                  </a:extLst>
                </p:cNvPr>
                <p:cNvSpPr/>
                <p:nvPr/>
              </p:nvSpPr>
              <p:spPr>
                <a:xfrm>
                  <a:off x="5529402" y="4166755"/>
                  <a:ext cx="1033153" cy="6293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CA7951F0-39CD-834E-8F69-5621CBA8F597}"/>
                    </a:ext>
                  </a:extLst>
                </p:cNvPr>
                <p:cNvSpPr/>
                <p:nvPr/>
              </p:nvSpPr>
              <p:spPr>
                <a:xfrm>
                  <a:off x="4951826" y="3729096"/>
                  <a:ext cx="560915" cy="613363"/>
                </a:xfrm>
                <a:custGeom>
                  <a:avLst/>
                  <a:gdLst>
                    <a:gd name="connsiteX0" fmla="*/ 169567 w 560915"/>
                    <a:gd name="connsiteY0" fmla="*/ 602074 h 613363"/>
                    <a:gd name="connsiteX1" fmla="*/ 169567 w 560915"/>
                    <a:gd name="connsiteY1" fmla="*/ 602074 h 613363"/>
                    <a:gd name="connsiteX2" fmla="*/ 233537 w 560915"/>
                    <a:gd name="connsiteY2" fmla="*/ 605837 h 613363"/>
                    <a:gd name="connsiteX3" fmla="*/ 278693 w 560915"/>
                    <a:gd name="connsiteY3" fmla="*/ 609600 h 613363"/>
                    <a:gd name="connsiteX4" fmla="*/ 361478 w 560915"/>
                    <a:gd name="connsiteY4" fmla="*/ 613363 h 613363"/>
                    <a:gd name="connsiteX5" fmla="*/ 493181 w 560915"/>
                    <a:gd name="connsiteY5" fmla="*/ 602074 h 613363"/>
                    <a:gd name="connsiteX6" fmla="*/ 504470 w 560915"/>
                    <a:gd name="connsiteY6" fmla="*/ 598311 h 613363"/>
                    <a:gd name="connsiteX7" fmla="*/ 515759 w 560915"/>
                    <a:gd name="connsiteY7" fmla="*/ 594548 h 613363"/>
                    <a:gd name="connsiteX8" fmla="*/ 538337 w 560915"/>
                    <a:gd name="connsiteY8" fmla="*/ 575734 h 613363"/>
                    <a:gd name="connsiteX9" fmla="*/ 549626 w 560915"/>
                    <a:gd name="connsiteY9" fmla="*/ 553156 h 613363"/>
                    <a:gd name="connsiteX10" fmla="*/ 560915 w 560915"/>
                    <a:gd name="connsiteY10" fmla="*/ 508000 h 613363"/>
                    <a:gd name="connsiteX11" fmla="*/ 557152 w 560915"/>
                    <a:gd name="connsiteY11" fmla="*/ 334904 h 613363"/>
                    <a:gd name="connsiteX12" fmla="*/ 542100 w 560915"/>
                    <a:gd name="connsiteY12" fmla="*/ 301037 h 613363"/>
                    <a:gd name="connsiteX13" fmla="*/ 538337 w 560915"/>
                    <a:gd name="connsiteY13" fmla="*/ 289748 h 613363"/>
                    <a:gd name="connsiteX14" fmla="*/ 523285 w 560915"/>
                    <a:gd name="connsiteY14" fmla="*/ 267171 h 613363"/>
                    <a:gd name="connsiteX15" fmla="*/ 515759 w 560915"/>
                    <a:gd name="connsiteY15" fmla="*/ 244593 h 613363"/>
                    <a:gd name="connsiteX16" fmla="*/ 511996 w 560915"/>
                    <a:gd name="connsiteY16" fmla="*/ 233304 h 613363"/>
                    <a:gd name="connsiteX17" fmla="*/ 500707 w 560915"/>
                    <a:gd name="connsiteY17" fmla="*/ 195674 h 613363"/>
                    <a:gd name="connsiteX18" fmla="*/ 493181 w 560915"/>
                    <a:gd name="connsiteY18" fmla="*/ 173097 h 613363"/>
                    <a:gd name="connsiteX19" fmla="*/ 485655 w 560915"/>
                    <a:gd name="connsiteY19" fmla="*/ 161808 h 613363"/>
                    <a:gd name="connsiteX20" fmla="*/ 474367 w 560915"/>
                    <a:gd name="connsiteY20" fmla="*/ 139230 h 613363"/>
                    <a:gd name="connsiteX21" fmla="*/ 463078 w 560915"/>
                    <a:gd name="connsiteY21" fmla="*/ 116652 h 613363"/>
                    <a:gd name="connsiteX22" fmla="*/ 451789 w 560915"/>
                    <a:gd name="connsiteY22" fmla="*/ 105363 h 613363"/>
                    <a:gd name="connsiteX23" fmla="*/ 436737 w 560915"/>
                    <a:gd name="connsiteY23" fmla="*/ 82785 h 613363"/>
                    <a:gd name="connsiteX24" fmla="*/ 432974 w 560915"/>
                    <a:gd name="connsiteY24" fmla="*/ 71497 h 613363"/>
                    <a:gd name="connsiteX25" fmla="*/ 410396 w 560915"/>
                    <a:gd name="connsiteY25" fmla="*/ 56445 h 613363"/>
                    <a:gd name="connsiteX26" fmla="*/ 399107 w 560915"/>
                    <a:gd name="connsiteY26" fmla="*/ 48919 h 613363"/>
                    <a:gd name="connsiteX27" fmla="*/ 387818 w 560915"/>
                    <a:gd name="connsiteY27" fmla="*/ 41393 h 613363"/>
                    <a:gd name="connsiteX28" fmla="*/ 376530 w 560915"/>
                    <a:gd name="connsiteY28" fmla="*/ 30104 h 613363"/>
                    <a:gd name="connsiteX29" fmla="*/ 342663 w 560915"/>
                    <a:gd name="connsiteY29" fmla="*/ 15052 h 613363"/>
                    <a:gd name="connsiteX30" fmla="*/ 244826 w 560915"/>
                    <a:gd name="connsiteY30" fmla="*/ 7526 h 613363"/>
                    <a:gd name="connsiteX31" fmla="*/ 199670 w 560915"/>
                    <a:gd name="connsiteY31" fmla="*/ 0 h 613363"/>
                    <a:gd name="connsiteX32" fmla="*/ 128174 w 560915"/>
                    <a:gd name="connsiteY32" fmla="*/ 3763 h 613363"/>
                    <a:gd name="connsiteX33" fmla="*/ 94307 w 560915"/>
                    <a:gd name="connsiteY33" fmla="*/ 22578 h 613363"/>
                    <a:gd name="connsiteX34" fmla="*/ 60441 w 560915"/>
                    <a:gd name="connsiteY34" fmla="*/ 45156 h 613363"/>
                    <a:gd name="connsiteX35" fmla="*/ 49152 w 560915"/>
                    <a:gd name="connsiteY35" fmla="*/ 52682 h 613363"/>
                    <a:gd name="connsiteX36" fmla="*/ 37863 w 560915"/>
                    <a:gd name="connsiteY36" fmla="*/ 60208 h 613363"/>
                    <a:gd name="connsiteX37" fmla="*/ 15285 w 560915"/>
                    <a:gd name="connsiteY37" fmla="*/ 71497 h 613363"/>
                    <a:gd name="connsiteX38" fmla="*/ 233 w 560915"/>
                    <a:gd name="connsiteY38" fmla="*/ 94074 h 613363"/>
                    <a:gd name="connsiteX39" fmla="*/ 7759 w 560915"/>
                    <a:gd name="connsiteY39" fmla="*/ 218252 h 613363"/>
                    <a:gd name="connsiteX40" fmla="*/ 15285 w 560915"/>
                    <a:gd name="connsiteY40" fmla="*/ 240830 h 613363"/>
                    <a:gd name="connsiteX41" fmla="*/ 22811 w 560915"/>
                    <a:gd name="connsiteY41" fmla="*/ 252119 h 613363"/>
                    <a:gd name="connsiteX42" fmla="*/ 26574 w 560915"/>
                    <a:gd name="connsiteY42" fmla="*/ 263408 h 613363"/>
                    <a:gd name="connsiteX43" fmla="*/ 34100 w 560915"/>
                    <a:gd name="connsiteY43" fmla="*/ 274697 h 613363"/>
                    <a:gd name="connsiteX44" fmla="*/ 45389 w 560915"/>
                    <a:gd name="connsiteY44" fmla="*/ 297274 h 613363"/>
                    <a:gd name="connsiteX45" fmla="*/ 67967 w 560915"/>
                    <a:gd name="connsiteY45" fmla="*/ 308563 h 613363"/>
                    <a:gd name="connsiteX46" fmla="*/ 86781 w 560915"/>
                    <a:gd name="connsiteY46" fmla="*/ 312326 h 613363"/>
                    <a:gd name="connsiteX47" fmla="*/ 109359 w 560915"/>
                    <a:gd name="connsiteY47" fmla="*/ 319852 h 613363"/>
                    <a:gd name="connsiteX48" fmla="*/ 120648 w 560915"/>
                    <a:gd name="connsiteY48" fmla="*/ 327378 h 613363"/>
                    <a:gd name="connsiteX49" fmla="*/ 139463 w 560915"/>
                    <a:gd name="connsiteY49" fmla="*/ 349956 h 613363"/>
                    <a:gd name="connsiteX50" fmla="*/ 143226 w 560915"/>
                    <a:gd name="connsiteY50" fmla="*/ 361245 h 613363"/>
                    <a:gd name="connsiteX51" fmla="*/ 158278 w 560915"/>
                    <a:gd name="connsiteY51" fmla="*/ 383823 h 613363"/>
                    <a:gd name="connsiteX52" fmla="*/ 165804 w 560915"/>
                    <a:gd name="connsiteY52" fmla="*/ 395111 h 613363"/>
                    <a:gd name="connsiteX53" fmla="*/ 173330 w 560915"/>
                    <a:gd name="connsiteY53" fmla="*/ 417689 h 613363"/>
                    <a:gd name="connsiteX54" fmla="*/ 180855 w 560915"/>
                    <a:gd name="connsiteY54" fmla="*/ 451556 h 613363"/>
                    <a:gd name="connsiteX55" fmla="*/ 177093 w 560915"/>
                    <a:gd name="connsiteY55" fmla="*/ 492948 h 613363"/>
                    <a:gd name="connsiteX56" fmla="*/ 169567 w 560915"/>
                    <a:gd name="connsiteY56" fmla="*/ 515526 h 613363"/>
                    <a:gd name="connsiteX57" fmla="*/ 158278 w 560915"/>
                    <a:gd name="connsiteY57" fmla="*/ 549393 h 613363"/>
                    <a:gd name="connsiteX58" fmla="*/ 154515 w 560915"/>
                    <a:gd name="connsiteY58" fmla="*/ 560682 h 613363"/>
                    <a:gd name="connsiteX59" fmla="*/ 150752 w 560915"/>
                    <a:gd name="connsiteY59" fmla="*/ 571971 h 613363"/>
                    <a:gd name="connsiteX60" fmla="*/ 169567 w 560915"/>
                    <a:gd name="connsiteY60" fmla="*/ 602074 h 613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</a:cxnLst>
                  <a:rect l="l" t="t" r="r" b="b"/>
                  <a:pathLst>
                    <a:path w="560915" h="613363">
                      <a:moveTo>
                        <a:pt x="169567" y="602074"/>
                      </a:moveTo>
                      <a:lnTo>
                        <a:pt x="169567" y="602074"/>
                      </a:lnTo>
                      <a:lnTo>
                        <a:pt x="233537" y="605837"/>
                      </a:lnTo>
                      <a:cubicBezTo>
                        <a:pt x="248605" y="606876"/>
                        <a:pt x="263615" y="608713"/>
                        <a:pt x="278693" y="609600"/>
                      </a:cubicBezTo>
                      <a:cubicBezTo>
                        <a:pt x="306269" y="611222"/>
                        <a:pt x="333883" y="612109"/>
                        <a:pt x="361478" y="613363"/>
                      </a:cubicBezTo>
                      <a:cubicBezTo>
                        <a:pt x="478536" y="609326"/>
                        <a:pt x="436074" y="621110"/>
                        <a:pt x="493181" y="602074"/>
                      </a:cubicBezTo>
                      <a:lnTo>
                        <a:pt x="504470" y="598311"/>
                      </a:lnTo>
                      <a:cubicBezTo>
                        <a:pt x="508233" y="597057"/>
                        <a:pt x="512458" y="596748"/>
                        <a:pt x="515759" y="594548"/>
                      </a:cubicBezTo>
                      <a:cubicBezTo>
                        <a:pt x="531476" y="584071"/>
                        <a:pt x="523850" y="590221"/>
                        <a:pt x="538337" y="575734"/>
                      </a:cubicBezTo>
                      <a:cubicBezTo>
                        <a:pt x="552061" y="534563"/>
                        <a:pt x="530174" y="596924"/>
                        <a:pt x="549626" y="553156"/>
                      </a:cubicBezTo>
                      <a:cubicBezTo>
                        <a:pt x="557577" y="535266"/>
                        <a:pt x="557760" y="526933"/>
                        <a:pt x="560915" y="508000"/>
                      </a:cubicBezTo>
                      <a:cubicBezTo>
                        <a:pt x="559661" y="450301"/>
                        <a:pt x="560476" y="392520"/>
                        <a:pt x="557152" y="334904"/>
                      </a:cubicBezTo>
                      <a:cubicBezTo>
                        <a:pt x="555886" y="312955"/>
                        <a:pt x="549643" y="316122"/>
                        <a:pt x="542100" y="301037"/>
                      </a:cubicBezTo>
                      <a:cubicBezTo>
                        <a:pt x="540326" y="297489"/>
                        <a:pt x="540263" y="293215"/>
                        <a:pt x="538337" y="289748"/>
                      </a:cubicBezTo>
                      <a:cubicBezTo>
                        <a:pt x="533944" y="281841"/>
                        <a:pt x="526145" y="275752"/>
                        <a:pt x="523285" y="267171"/>
                      </a:cubicBezTo>
                      <a:lnTo>
                        <a:pt x="515759" y="244593"/>
                      </a:lnTo>
                      <a:cubicBezTo>
                        <a:pt x="514505" y="240830"/>
                        <a:pt x="512958" y="237152"/>
                        <a:pt x="511996" y="233304"/>
                      </a:cubicBezTo>
                      <a:cubicBezTo>
                        <a:pt x="506309" y="210556"/>
                        <a:pt x="509868" y="223158"/>
                        <a:pt x="500707" y="195674"/>
                      </a:cubicBezTo>
                      <a:cubicBezTo>
                        <a:pt x="500707" y="195673"/>
                        <a:pt x="493182" y="173098"/>
                        <a:pt x="493181" y="173097"/>
                      </a:cubicBezTo>
                      <a:lnTo>
                        <a:pt x="485655" y="161808"/>
                      </a:lnTo>
                      <a:cubicBezTo>
                        <a:pt x="476201" y="133440"/>
                        <a:pt x="488952" y="168401"/>
                        <a:pt x="474367" y="139230"/>
                      </a:cubicBezTo>
                      <a:cubicBezTo>
                        <a:pt x="465881" y="122259"/>
                        <a:pt x="476558" y="132828"/>
                        <a:pt x="463078" y="116652"/>
                      </a:cubicBezTo>
                      <a:cubicBezTo>
                        <a:pt x="459671" y="112564"/>
                        <a:pt x="455056" y="109564"/>
                        <a:pt x="451789" y="105363"/>
                      </a:cubicBezTo>
                      <a:cubicBezTo>
                        <a:pt x="446236" y="98223"/>
                        <a:pt x="439598" y="91366"/>
                        <a:pt x="436737" y="82785"/>
                      </a:cubicBezTo>
                      <a:cubicBezTo>
                        <a:pt x="435483" y="79022"/>
                        <a:pt x="435779" y="74301"/>
                        <a:pt x="432974" y="71497"/>
                      </a:cubicBezTo>
                      <a:cubicBezTo>
                        <a:pt x="426578" y="65101"/>
                        <a:pt x="417922" y="61462"/>
                        <a:pt x="410396" y="56445"/>
                      </a:cubicBezTo>
                      <a:lnTo>
                        <a:pt x="399107" y="48919"/>
                      </a:lnTo>
                      <a:cubicBezTo>
                        <a:pt x="395344" y="46410"/>
                        <a:pt x="391016" y="44591"/>
                        <a:pt x="387818" y="41393"/>
                      </a:cubicBezTo>
                      <a:cubicBezTo>
                        <a:pt x="384055" y="37630"/>
                        <a:pt x="380618" y="33511"/>
                        <a:pt x="376530" y="30104"/>
                      </a:cubicBezTo>
                      <a:cubicBezTo>
                        <a:pt x="367858" y="22877"/>
                        <a:pt x="353363" y="15765"/>
                        <a:pt x="342663" y="15052"/>
                      </a:cubicBezTo>
                      <a:cubicBezTo>
                        <a:pt x="302850" y="12398"/>
                        <a:pt x="282622" y="11505"/>
                        <a:pt x="244826" y="7526"/>
                      </a:cubicBezTo>
                      <a:cubicBezTo>
                        <a:pt x="214395" y="4323"/>
                        <a:pt x="222076" y="5601"/>
                        <a:pt x="199670" y="0"/>
                      </a:cubicBezTo>
                      <a:cubicBezTo>
                        <a:pt x="175838" y="1254"/>
                        <a:pt x="151941" y="1602"/>
                        <a:pt x="128174" y="3763"/>
                      </a:cubicBezTo>
                      <a:cubicBezTo>
                        <a:pt x="116670" y="4809"/>
                        <a:pt x="101107" y="18044"/>
                        <a:pt x="94307" y="22578"/>
                      </a:cubicBezTo>
                      <a:lnTo>
                        <a:pt x="60441" y="45156"/>
                      </a:lnTo>
                      <a:lnTo>
                        <a:pt x="49152" y="52682"/>
                      </a:lnTo>
                      <a:cubicBezTo>
                        <a:pt x="45389" y="55191"/>
                        <a:pt x="42153" y="58778"/>
                        <a:pt x="37863" y="60208"/>
                      </a:cubicBezTo>
                      <a:cubicBezTo>
                        <a:pt x="22284" y="65401"/>
                        <a:pt x="29874" y="61771"/>
                        <a:pt x="15285" y="71497"/>
                      </a:cubicBezTo>
                      <a:cubicBezTo>
                        <a:pt x="10268" y="79023"/>
                        <a:pt x="-79" y="85035"/>
                        <a:pt x="233" y="94074"/>
                      </a:cubicBezTo>
                      <a:cubicBezTo>
                        <a:pt x="1873" y="141625"/>
                        <a:pt x="-4505" y="177374"/>
                        <a:pt x="7759" y="218252"/>
                      </a:cubicBezTo>
                      <a:cubicBezTo>
                        <a:pt x="10039" y="225851"/>
                        <a:pt x="10885" y="234229"/>
                        <a:pt x="15285" y="240830"/>
                      </a:cubicBezTo>
                      <a:cubicBezTo>
                        <a:pt x="17794" y="244593"/>
                        <a:pt x="20788" y="248074"/>
                        <a:pt x="22811" y="252119"/>
                      </a:cubicBezTo>
                      <a:cubicBezTo>
                        <a:pt x="24585" y="255667"/>
                        <a:pt x="24800" y="259860"/>
                        <a:pt x="26574" y="263408"/>
                      </a:cubicBezTo>
                      <a:cubicBezTo>
                        <a:pt x="28597" y="267453"/>
                        <a:pt x="32077" y="270652"/>
                        <a:pt x="34100" y="274697"/>
                      </a:cubicBezTo>
                      <a:cubicBezTo>
                        <a:pt x="40221" y="286938"/>
                        <a:pt x="34605" y="286490"/>
                        <a:pt x="45389" y="297274"/>
                      </a:cubicBezTo>
                      <a:cubicBezTo>
                        <a:pt x="51521" y="303406"/>
                        <a:pt x="59805" y="306523"/>
                        <a:pt x="67967" y="308563"/>
                      </a:cubicBezTo>
                      <a:cubicBezTo>
                        <a:pt x="74172" y="310114"/>
                        <a:pt x="80611" y="310643"/>
                        <a:pt x="86781" y="312326"/>
                      </a:cubicBezTo>
                      <a:cubicBezTo>
                        <a:pt x="94435" y="314413"/>
                        <a:pt x="102758" y="315452"/>
                        <a:pt x="109359" y="319852"/>
                      </a:cubicBezTo>
                      <a:cubicBezTo>
                        <a:pt x="113122" y="322361"/>
                        <a:pt x="117174" y="324483"/>
                        <a:pt x="120648" y="327378"/>
                      </a:cubicBezTo>
                      <a:cubicBezTo>
                        <a:pt x="127781" y="333322"/>
                        <a:pt x="135234" y="341499"/>
                        <a:pt x="139463" y="349956"/>
                      </a:cubicBezTo>
                      <a:cubicBezTo>
                        <a:pt x="141237" y="353504"/>
                        <a:pt x="141300" y="357778"/>
                        <a:pt x="143226" y="361245"/>
                      </a:cubicBezTo>
                      <a:cubicBezTo>
                        <a:pt x="147619" y="369152"/>
                        <a:pt x="153261" y="376297"/>
                        <a:pt x="158278" y="383823"/>
                      </a:cubicBezTo>
                      <a:lnTo>
                        <a:pt x="165804" y="395111"/>
                      </a:lnTo>
                      <a:cubicBezTo>
                        <a:pt x="168313" y="402637"/>
                        <a:pt x="171406" y="409993"/>
                        <a:pt x="173330" y="417689"/>
                      </a:cubicBezTo>
                      <a:cubicBezTo>
                        <a:pt x="178644" y="438946"/>
                        <a:pt x="176079" y="427670"/>
                        <a:pt x="180855" y="451556"/>
                      </a:cubicBezTo>
                      <a:cubicBezTo>
                        <a:pt x="179601" y="465353"/>
                        <a:pt x="179500" y="479305"/>
                        <a:pt x="177093" y="492948"/>
                      </a:cubicBezTo>
                      <a:cubicBezTo>
                        <a:pt x="175714" y="500760"/>
                        <a:pt x="172076" y="508000"/>
                        <a:pt x="169567" y="515526"/>
                      </a:cubicBezTo>
                      <a:lnTo>
                        <a:pt x="158278" y="549393"/>
                      </a:lnTo>
                      <a:lnTo>
                        <a:pt x="154515" y="560682"/>
                      </a:lnTo>
                      <a:cubicBezTo>
                        <a:pt x="153261" y="564445"/>
                        <a:pt x="150752" y="568004"/>
                        <a:pt x="150752" y="571971"/>
                      </a:cubicBezTo>
                      <a:lnTo>
                        <a:pt x="169567" y="60207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6C11CD-B32F-0744-89DA-17C9187272FB}"/>
                  </a:ext>
                </a:extLst>
              </p:cNvPr>
              <p:cNvSpPr txBox="1"/>
              <p:nvPr/>
            </p:nvSpPr>
            <p:spPr>
              <a:xfrm>
                <a:off x="5098999" y="3963971"/>
                <a:ext cx="643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Train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F55526-AB84-F74F-B631-F781D9E12CF0}"/>
                  </a:ext>
                </a:extLst>
              </p:cNvPr>
              <p:cNvSpPr txBox="1"/>
              <p:nvPr/>
            </p:nvSpPr>
            <p:spPr>
              <a:xfrm>
                <a:off x="6382269" y="3959157"/>
                <a:ext cx="555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Test</a:t>
                </a:r>
              </a:p>
            </p:txBody>
          </p:sp>
          <p:sp>
            <p:nvSpPr>
              <p:cNvPr id="40" name="Double Bracket 39">
                <a:extLst>
                  <a:ext uri="{FF2B5EF4-FFF2-40B4-BE49-F238E27FC236}">
                    <a16:creationId xmlns:a16="http://schemas.microsoft.com/office/drawing/2014/main" id="{F1EF616E-29E9-3C48-B8D9-13AB8E9EC979}"/>
                  </a:ext>
                </a:extLst>
              </p:cNvPr>
              <p:cNvSpPr/>
              <p:nvPr/>
            </p:nvSpPr>
            <p:spPr>
              <a:xfrm>
                <a:off x="4891150" y="3934363"/>
                <a:ext cx="2479372" cy="1483809"/>
              </a:xfrm>
              <a:prstGeom prst="bracketPair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E8724A5-4DCB-3941-8622-A3E78D2F99CD}"/>
                </a:ext>
              </a:extLst>
            </p:cNvPr>
            <p:cNvCxnSpPr/>
            <p:nvPr/>
          </p:nvCxnSpPr>
          <p:spPr>
            <a:xfrm>
              <a:off x="2746744" y="3716079"/>
              <a:ext cx="669851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15595A0-FFEC-C04B-AB5D-A3E954D996B6}"/>
                </a:ext>
              </a:extLst>
            </p:cNvPr>
            <p:cNvCxnSpPr/>
            <p:nvPr/>
          </p:nvCxnSpPr>
          <p:spPr>
            <a:xfrm>
              <a:off x="5930104" y="2675800"/>
              <a:ext cx="44487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A4A0714-3E68-0148-B283-A13911822E4C}"/>
              </a:ext>
            </a:extLst>
          </p:cNvPr>
          <p:cNvSpPr txBox="1"/>
          <p:nvPr/>
        </p:nvSpPr>
        <p:spPr>
          <a:xfrm>
            <a:off x="6091091" y="3006884"/>
            <a:ext cx="58628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Mean advantage </a:t>
            </a:r>
          </a:p>
          <a:p>
            <a:pPr algn="ctr"/>
            <a:r>
              <a:rPr lang="en-US" sz="4400" dirty="0"/>
              <a:t>4%</a:t>
            </a:r>
          </a:p>
        </p:txBody>
      </p:sp>
    </p:spTree>
    <p:extLst>
      <p:ext uri="{BB962C8B-B14F-4D97-AF65-F5344CB8AC3E}">
        <p14:creationId xmlns:p14="http://schemas.microsoft.com/office/powerpoint/2010/main" val="341180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9537 L -0.33047 -0.09537 " pathEditMode="relative" ptsTypes="AA">
                                      <p:cBhvr>
                                        <p:cTn id="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A5D27-9051-8C43-9E99-389E2E5C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13482-CE94-F14D-9000-B22ADAD44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Does more data lead to better generalizability?</a:t>
            </a:r>
          </a:p>
        </p:txBody>
      </p:sp>
    </p:spTree>
    <p:extLst>
      <p:ext uri="{BB962C8B-B14F-4D97-AF65-F5344CB8AC3E}">
        <p14:creationId xmlns:p14="http://schemas.microsoft.com/office/powerpoint/2010/main" val="871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A5D27-9051-8C43-9E99-389E2E5C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Simulations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8AB867-3365-2D4A-9359-30CD47343EBC}"/>
              </a:ext>
            </a:extLst>
          </p:cNvPr>
          <p:cNvSpPr/>
          <p:nvPr/>
        </p:nvSpPr>
        <p:spPr>
          <a:xfrm>
            <a:off x="1905000" y="3413804"/>
            <a:ext cx="1904107" cy="1116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Randomly sample 500 instances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70B99-503E-F04E-9473-3CA81D8DDC9B}"/>
              </a:ext>
            </a:extLst>
          </p:cNvPr>
          <p:cNvSpPr/>
          <p:nvPr/>
        </p:nvSpPr>
        <p:spPr>
          <a:xfrm>
            <a:off x="7879957" y="3413804"/>
            <a:ext cx="1904107" cy="1116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 score over 1000 iterations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4A046B-D4A1-984E-B25A-799C5DF03C16}"/>
              </a:ext>
            </a:extLst>
          </p:cNvPr>
          <p:cNvGrpSpPr/>
          <p:nvPr/>
        </p:nvGrpSpPr>
        <p:grpSpPr>
          <a:xfrm>
            <a:off x="5298485" y="2246332"/>
            <a:ext cx="1092093" cy="1315204"/>
            <a:chOff x="9156192" y="2816352"/>
            <a:chExt cx="1121664" cy="1350816"/>
          </a:xfrm>
        </p:grpSpPr>
        <p:sp>
          <p:nvSpPr>
            <p:cNvPr id="26" name="Chord 25">
              <a:extLst>
                <a:ext uri="{FF2B5EF4-FFF2-40B4-BE49-F238E27FC236}">
                  <a16:creationId xmlns:a16="http://schemas.microsoft.com/office/drawing/2014/main" id="{51276F40-5D08-3C40-B2F5-C34D7DD39D1E}"/>
                </a:ext>
              </a:extLst>
            </p:cNvPr>
            <p:cNvSpPr/>
            <p:nvPr/>
          </p:nvSpPr>
          <p:spPr>
            <a:xfrm rot="7793375">
              <a:off x="9156192" y="2816352"/>
              <a:ext cx="1121664" cy="1121664"/>
            </a:xfrm>
            <a:prstGeom prst="chord">
              <a:avLst>
                <a:gd name="adj1" fmla="val 20478810"/>
                <a:gd name="adj2" fmla="val 1801538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7B44A81-FE4A-EF44-8972-E58FA65A6D6C}"/>
                </a:ext>
              </a:extLst>
            </p:cNvPr>
            <p:cNvSpPr/>
            <p:nvPr/>
          </p:nvSpPr>
          <p:spPr>
            <a:xfrm>
              <a:off x="9485376" y="3755136"/>
              <a:ext cx="451104" cy="412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84FA0CAF-98AC-4341-A16A-BA5D4177BB0D}"/>
                </a:ext>
              </a:extLst>
            </p:cNvPr>
            <p:cNvSpPr/>
            <p:nvPr/>
          </p:nvSpPr>
          <p:spPr>
            <a:xfrm rot="14061842">
              <a:off x="9845077" y="3871961"/>
              <a:ext cx="178396" cy="82750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0F47BCA-8882-5848-B682-B3E180450F3C}"/>
              </a:ext>
            </a:extLst>
          </p:cNvPr>
          <p:cNvSpPr/>
          <p:nvPr/>
        </p:nvSpPr>
        <p:spPr>
          <a:xfrm>
            <a:off x="4892478" y="3413804"/>
            <a:ext cx="1904107" cy="1116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model and calculate metric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FBDE0D-FEA5-D54A-9263-C3585BAA64B9}"/>
              </a:ext>
            </a:extLst>
          </p:cNvPr>
          <p:cNvSpPr txBox="1"/>
          <p:nvPr/>
        </p:nvSpPr>
        <p:spPr>
          <a:xfrm>
            <a:off x="5453730" y="2603693"/>
            <a:ext cx="78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1000x</a:t>
            </a:r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F4C27D98-4728-B24A-8A61-A2409E23ACA3}"/>
              </a:ext>
            </a:extLst>
          </p:cNvPr>
          <p:cNvSpPr/>
          <p:nvPr/>
        </p:nvSpPr>
        <p:spPr>
          <a:xfrm rot="16200000" flipH="1">
            <a:off x="5555637" y="2258794"/>
            <a:ext cx="583048" cy="5969699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283DD4DD-2B61-E041-96F0-31EB2FA62D75}"/>
              </a:ext>
            </a:extLst>
          </p:cNvPr>
          <p:cNvSpPr/>
          <p:nvPr/>
        </p:nvSpPr>
        <p:spPr>
          <a:xfrm>
            <a:off x="2770207" y="4871551"/>
            <a:ext cx="173692" cy="8056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A37D76-60B4-8740-ADB2-2A7C49C2484C}"/>
              </a:ext>
            </a:extLst>
          </p:cNvPr>
          <p:cNvCxnSpPr>
            <a:stCxn id="6" idx="3"/>
          </p:cNvCxnSpPr>
          <p:nvPr/>
        </p:nvCxnSpPr>
        <p:spPr>
          <a:xfrm flipV="1">
            <a:off x="3809107" y="3971904"/>
            <a:ext cx="87262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E9CC14-29D8-1A49-BB67-E7C34423B9A3}"/>
              </a:ext>
            </a:extLst>
          </p:cNvPr>
          <p:cNvCxnSpPr/>
          <p:nvPr/>
        </p:nvCxnSpPr>
        <p:spPr>
          <a:xfrm flipV="1">
            <a:off x="6796585" y="3971904"/>
            <a:ext cx="87262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angle 38">
            <a:extLst>
              <a:ext uri="{FF2B5EF4-FFF2-40B4-BE49-F238E27FC236}">
                <a16:creationId xmlns:a16="http://schemas.microsoft.com/office/drawing/2014/main" id="{0C5DC8D2-EA72-B346-B251-D59903D2ACB6}"/>
              </a:ext>
            </a:extLst>
          </p:cNvPr>
          <p:cNvSpPr/>
          <p:nvPr/>
        </p:nvSpPr>
        <p:spPr>
          <a:xfrm rot="5400000">
            <a:off x="4635165" y="3931620"/>
            <a:ext cx="173692" cy="8056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57AEF08F-920F-1843-85D3-BAAF624AA9E5}"/>
              </a:ext>
            </a:extLst>
          </p:cNvPr>
          <p:cNvSpPr/>
          <p:nvPr/>
        </p:nvSpPr>
        <p:spPr>
          <a:xfrm rot="5400000">
            <a:off x="7582360" y="3931620"/>
            <a:ext cx="173692" cy="8056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  <p:bldP spid="30" grpId="0"/>
      <p:bldP spid="31" grpId="0" animBg="1"/>
      <p:bldP spid="32" grpId="0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5E0882-E673-894A-9E60-F00FC0FF5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689" y="1177425"/>
            <a:ext cx="8063347" cy="5131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D817F3-39F4-6C46-84CC-F2FDC1AA7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6A0B8-B742-2E4F-9FA5-13EFB9B9BD24}"/>
              </a:ext>
            </a:extLst>
          </p:cNvPr>
          <p:cNvSpPr txBox="1"/>
          <p:nvPr/>
        </p:nvSpPr>
        <p:spPr>
          <a:xfrm>
            <a:off x="678873" y="6386365"/>
            <a:ext cx="1083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Hutt, </a:t>
            </a:r>
            <a:r>
              <a:rPr lang="en-US" sz="1400" dirty="0" err="1"/>
              <a:t>Grafsgaard</a:t>
            </a:r>
            <a:r>
              <a:rPr lang="en-US" sz="1400" dirty="0"/>
              <a:t>, &amp; </a:t>
            </a:r>
            <a:r>
              <a:rPr lang="en-US" sz="1400" dirty="0" err="1"/>
              <a:t>D’Mello</a:t>
            </a:r>
            <a:r>
              <a:rPr lang="en-US" sz="1400" dirty="0"/>
              <a:t>. Time to Scale: Generalizable Affect Detection for Tens of Thousands of Students across an Entire School year. </a:t>
            </a:r>
            <a:r>
              <a:rPr lang="en-US" sz="1400" i="1" dirty="0"/>
              <a:t>CHI 2019</a:t>
            </a:r>
            <a:endParaRPr lang="en-US" sz="14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19AA1-DEA5-104C-9580-621453BFFD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3" t="4655" r="11720"/>
          <a:stretch/>
        </p:blipFill>
        <p:spPr>
          <a:xfrm>
            <a:off x="2479964" y="1978313"/>
            <a:ext cx="731397" cy="7481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E17E1C-2B46-A140-BE13-D15BC7924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3" t="4655" r="11720"/>
          <a:stretch/>
        </p:blipFill>
        <p:spPr>
          <a:xfrm>
            <a:off x="7190509" y="4089400"/>
            <a:ext cx="731397" cy="748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40ADDE-D85D-5A4F-803A-17812DF91E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3" t="4655" r="11720"/>
          <a:stretch/>
        </p:blipFill>
        <p:spPr>
          <a:xfrm>
            <a:off x="5730301" y="2994889"/>
            <a:ext cx="731397" cy="7481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F74FFB-6569-F746-BF15-0D66FF990C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3" t="4655" r="11720"/>
          <a:stretch/>
        </p:blipFill>
        <p:spPr>
          <a:xfrm>
            <a:off x="2593693" y="3743035"/>
            <a:ext cx="731397" cy="7481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3BC7F8-202B-C744-A9EB-114198557A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3" t="4655" r="11720"/>
          <a:stretch/>
        </p:blipFill>
        <p:spPr>
          <a:xfrm>
            <a:off x="2147454" y="2945062"/>
            <a:ext cx="731397" cy="7481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3EDBCE-EFC9-064D-A94B-66D7BA85C8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3" t="4655" r="11720"/>
          <a:stretch/>
        </p:blipFill>
        <p:spPr>
          <a:xfrm>
            <a:off x="3197813" y="2804178"/>
            <a:ext cx="731397" cy="7481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AF371C-5A1E-AA47-85D4-5032E65D32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3" t="4655" r="11720"/>
          <a:stretch/>
        </p:blipFill>
        <p:spPr>
          <a:xfrm>
            <a:off x="3449780" y="1859822"/>
            <a:ext cx="731397" cy="748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F12A42-553C-514E-BC32-D72748A318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3" t="4655" r="11720"/>
          <a:stretch/>
        </p:blipFill>
        <p:spPr>
          <a:xfrm>
            <a:off x="4374000" y="2056032"/>
            <a:ext cx="731397" cy="7481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B4CCB3-720A-E946-86EC-F69915111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3" t="4655" r="11720"/>
          <a:stretch/>
        </p:blipFill>
        <p:spPr>
          <a:xfrm>
            <a:off x="4285087" y="3054927"/>
            <a:ext cx="731397" cy="7481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5372A2-D1D6-5E4C-8DB7-59AB02889E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3" t="4655" r="11720"/>
          <a:stretch/>
        </p:blipFill>
        <p:spPr>
          <a:xfrm>
            <a:off x="3662661" y="4241300"/>
            <a:ext cx="731397" cy="7481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BF8186-26F3-EB4A-A4B4-1EB8E21139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3" t="4655" r="11720"/>
          <a:stretch/>
        </p:blipFill>
        <p:spPr>
          <a:xfrm>
            <a:off x="4557725" y="4057135"/>
            <a:ext cx="731397" cy="7481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7AFB3D-DA29-B742-B057-96F28743BB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3" t="4655" r="11720"/>
          <a:stretch/>
        </p:blipFill>
        <p:spPr>
          <a:xfrm>
            <a:off x="5207857" y="4869433"/>
            <a:ext cx="731397" cy="7481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EFE2FD-11BE-F446-8D51-BADE4800DB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3" t="4655" r="11720"/>
          <a:stretch/>
        </p:blipFill>
        <p:spPr>
          <a:xfrm>
            <a:off x="5314663" y="2141898"/>
            <a:ext cx="731397" cy="7481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B08F3D-56D5-B04F-9AD2-BAF7BE752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3" t="4655" r="11720"/>
          <a:stretch/>
        </p:blipFill>
        <p:spPr>
          <a:xfrm>
            <a:off x="5609228" y="3962458"/>
            <a:ext cx="731397" cy="7481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4FEBA48-E42E-FC42-ADC0-16F49B2099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3" t="4655" r="11720"/>
          <a:stretch/>
        </p:blipFill>
        <p:spPr>
          <a:xfrm>
            <a:off x="6539344" y="3339956"/>
            <a:ext cx="731397" cy="7481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45F426-C76A-1541-A14E-622D1D19F8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3" t="4655" r="11720"/>
          <a:stretch/>
        </p:blipFill>
        <p:spPr>
          <a:xfrm>
            <a:off x="7221109" y="2984649"/>
            <a:ext cx="731397" cy="7481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9B0B0A-B037-5E41-AE1D-F3559C09D7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3" t="4655" r="11720"/>
          <a:stretch/>
        </p:blipFill>
        <p:spPr>
          <a:xfrm>
            <a:off x="7953951" y="3410234"/>
            <a:ext cx="731397" cy="74814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A712448-8E6B-1649-82E1-1FF371BD3212}"/>
              </a:ext>
            </a:extLst>
          </p:cNvPr>
          <p:cNvSpPr/>
          <p:nvPr/>
        </p:nvSpPr>
        <p:spPr>
          <a:xfrm>
            <a:off x="1166191" y="1240421"/>
            <a:ext cx="9377120" cy="5068225"/>
          </a:xfrm>
          <a:prstGeom prst="rect">
            <a:avLst/>
          </a:prstGeom>
          <a:solidFill>
            <a:srgbClr val="A1A1A1">
              <a:alpha val="95000"/>
            </a:srgbClr>
          </a:solidFill>
          <a:ln>
            <a:solidFill>
              <a:srgbClr val="A1A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Smiling face with solid fill">
            <a:extLst>
              <a:ext uri="{FF2B5EF4-FFF2-40B4-BE49-F238E27FC236}">
                <a16:creationId xmlns:a16="http://schemas.microsoft.com/office/drawing/2014/main" id="{D8AA08ED-DD74-8042-9F6F-48F28C432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7841" y="3082698"/>
            <a:ext cx="1320674" cy="1320674"/>
          </a:xfrm>
          <a:prstGeom prst="rect">
            <a:avLst/>
          </a:prstGeom>
        </p:spPr>
      </p:pic>
      <p:pic>
        <p:nvPicPr>
          <p:cNvPr id="34" name="Graphic 33" descr="Heart with pulse">
            <a:extLst>
              <a:ext uri="{FF2B5EF4-FFF2-40B4-BE49-F238E27FC236}">
                <a16:creationId xmlns:a16="http://schemas.microsoft.com/office/drawing/2014/main" id="{938CC075-D2A3-7841-8A9F-D2E265FAE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04220" y="2954227"/>
            <a:ext cx="1633399" cy="1633399"/>
          </a:xfrm>
          <a:prstGeom prst="rect">
            <a:avLst/>
          </a:prstGeom>
        </p:spPr>
      </p:pic>
      <p:pic>
        <p:nvPicPr>
          <p:cNvPr id="36" name="Graphic 35" descr="Water">
            <a:extLst>
              <a:ext uri="{FF2B5EF4-FFF2-40B4-BE49-F238E27FC236}">
                <a16:creationId xmlns:a16="http://schemas.microsoft.com/office/drawing/2014/main" id="{C03D1D7F-9A06-BD4E-AE47-78DFCC9904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9974" y="3169424"/>
            <a:ext cx="1203943" cy="1203943"/>
          </a:xfrm>
          <a:prstGeom prst="rect">
            <a:avLst/>
          </a:prstGeom>
        </p:spPr>
      </p:pic>
      <p:pic>
        <p:nvPicPr>
          <p:cNvPr id="38" name="Graphic 37" descr="No sign">
            <a:extLst>
              <a:ext uri="{FF2B5EF4-FFF2-40B4-BE49-F238E27FC236}">
                <a16:creationId xmlns:a16="http://schemas.microsoft.com/office/drawing/2014/main" id="{CA4B779A-AD22-754C-BEF2-2BA4CE51FE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44762" y="2765268"/>
            <a:ext cx="1935054" cy="1935054"/>
          </a:xfrm>
          <a:prstGeom prst="rect">
            <a:avLst/>
          </a:prstGeom>
        </p:spPr>
      </p:pic>
      <p:pic>
        <p:nvPicPr>
          <p:cNvPr id="39" name="Graphic 38" descr="No sign">
            <a:extLst>
              <a:ext uri="{FF2B5EF4-FFF2-40B4-BE49-F238E27FC236}">
                <a16:creationId xmlns:a16="http://schemas.microsoft.com/office/drawing/2014/main" id="{B7C6EE38-8740-F84A-ABF3-253F7D96C8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69127" y="2785736"/>
            <a:ext cx="1935054" cy="1935054"/>
          </a:xfrm>
          <a:prstGeom prst="rect">
            <a:avLst/>
          </a:prstGeom>
        </p:spPr>
      </p:pic>
      <p:pic>
        <p:nvPicPr>
          <p:cNvPr id="40" name="Graphic 39" descr="No sign">
            <a:extLst>
              <a:ext uri="{FF2B5EF4-FFF2-40B4-BE49-F238E27FC236}">
                <a16:creationId xmlns:a16="http://schemas.microsoft.com/office/drawing/2014/main" id="{AADBD2BA-F985-8A41-ADEE-F24C9E12DB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34418" y="2835546"/>
            <a:ext cx="1935054" cy="193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2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A5D27-9051-8C43-9E99-389E2E5C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Simulations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8AB867-3365-2D4A-9359-30CD47343EBC}"/>
              </a:ext>
            </a:extLst>
          </p:cNvPr>
          <p:cNvSpPr/>
          <p:nvPr/>
        </p:nvSpPr>
        <p:spPr>
          <a:xfrm>
            <a:off x="1905000" y="3413804"/>
            <a:ext cx="1904107" cy="1116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Randomly sample </a:t>
            </a:r>
            <a:r>
              <a:rPr lang="en-US" b="1" dirty="0"/>
              <a:t>700</a:t>
            </a:r>
            <a:r>
              <a:rPr lang="en-US" dirty="0"/>
              <a:t> instances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70B99-503E-F04E-9473-3CA81D8DDC9B}"/>
              </a:ext>
            </a:extLst>
          </p:cNvPr>
          <p:cNvSpPr/>
          <p:nvPr/>
        </p:nvSpPr>
        <p:spPr>
          <a:xfrm>
            <a:off x="7879957" y="3413804"/>
            <a:ext cx="1904107" cy="1116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 score over 1000 iterations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4A046B-D4A1-984E-B25A-799C5DF03C16}"/>
              </a:ext>
            </a:extLst>
          </p:cNvPr>
          <p:cNvGrpSpPr/>
          <p:nvPr/>
        </p:nvGrpSpPr>
        <p:grpSpPr>
          <a:xfrm>
            <a:off x="5298485" y="2246332"/>
            <a:ext cx="1092093" cy="1315204"/>
            <a:chOff x="9156192" y="2816352"/>
            <a:chExt cx="1121664" cy="1350816"/>
          </a:xfrm>
        </p:grpSpPr>
        <p:sp>
          <p:nvSpPr>
            <p:cNvPr id="26" name="Chord 25">
              <a:extLst>
                <a:ext uri="{FF2B5EF4-FFF2-40B4-BE49-F238E27FC236}">
                  <a16:creationId xmlns:a16="http://schemas.microsoft.com/office/drawing/2014/main" id="{51276F40-5D08-3C40-B2F5-C34D7DD39D1E}"/>
                </a:ext>
              </a:extLst>
            </p:cNvPr>
            <p:cNvSpPr/>
            <p:nvPr/>
          </p:nvSpPr>
          <p:spPr>
            <a:xfrm rot="7793375">
              <a:off x="9156192" y="2816352"/>
              <a:ext cx="1121664" cy="1121664"/>
            </a:xfrm>
            <a:prstGeom prst="chord">
              <a:avLst>
                <a:gd name="adj1" fmla="val 20478810"/>
                <a:gd name="adj2" fmla="val 1801538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7B44A81-FE4A-EF44-8972-E58FA65A6D6C}"/>
                </a:ext>
              </a:extLst>
            </p:cNvPr>
            <p:cNvSpPr/>
            <p:nvPr/>
          </p:nvSpPr>
          <p:spPr>
            <a:xfrm>
              <a:off x="9485376" y="3755136"/>
              <a:ext cx="451104" cy="412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84FA0CAF-98AC-4341-A16A-BA5D4177BB0D}"/>
                </a:ext>
              </a:extLst>
            </p:cNvPr>
            <p:cNvSpPr/>
            <p:nvPr/>
          </p:nvSpPr>
          <p:spPr>
            <a:xfrm rot="14061842">
              <a:off x="9845077" y="3871961"/>
              <a:ext cx="178396" cy="82750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0F47BCA-8882-5848-B682-B3E180450F3C}"/>
              </a:ext>
            </a:extLst>
          </p:cNvPr>
          <p:cNvSpPr/>
          <p:nvPr/>
        </p:nvSpPr>
        <p:spPr>
          <a:xfrm>
            <a:off x="4892478" y="3413804"/>
            <a:ext cx="1904107" cy="1116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model and calculate metric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FBDE0D-FEA5-D54A-9263-C3585BAA64B9}"/>
              </a:ext>
            </a:extLst>
          </p:cNvPr>
          <p:cNvSpPr txBox="1"/>
          <p:nvPr/>
        </p:nvSpPr>
        <p:spPr>
          <a:xfrm>
            <a:off x="5453730" y="2603693"/>
            <a:ext cx="78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1000x</a:t>
            </a:r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F4C27D98-4728-B24A-8A61-A2409E23ACA3}"/>
              </a:ext>
            </a:extLst>
          </p:cNvPr>
          <p:cNvSpPr/>
          <p:nvPr/>
        </p:nvSpPr>
        <p:spPr>
          <a:xfrm rot="16200000" flipH="1">
            <a:off x="5555637" y="2258794"/>
            <a:ext cx="583048" cy="5969699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283DD4DD-2B61-E041-96F0-31EB2FA62D75}"/>
              </a:ext>
            </a:extLst>
          </p:cNvPr>
          <p:cNvSpPr/>
          <p:nvPr/>
        </p:nvSpPr>
        <p:spPr>
          <a:xfrm>
            <a:off x="2770207" y="4871551"/>
            <a:ext cx="173692" cy="8056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A37D76-60B4-8740-ADB2-2A7C49C2484C}"/>
              </a:ext>
            </a:extLst>
          </p:cNvPr>
          <p:cNvCxnSpPr>
            <a:stCxn id="6" idx="3"/>
          </p:cNvCxnSpPr>
          <p:nvPr/>
        </p:nvCxnSpPr>
        <p:spPr>
          <a:xfrm flipV="1">
            <a:off x="3809107" y="3971904"/>
            <a:ext cx="87262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E9CC14-29D8-1A49-BB67-E7C34423B9A3}"/>
              </a:ext>
            </a:extLst>
          </p:cNvPr>
          <p:cNvCxnSpPr/>
          <p:nvPr/>
        </p:nvCxnSpPr>
        <p:spPr>
          <a:xfrm flipV="1">
            <a:off x="6796585" y="3971904"/>
            <a:ext cx="87262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angle 38">
            <a:extLst>
              <a:ext uri="{FF2B5EF4-FFF2-40B4-BE49-F238E27FC236}">
                <a16:creationId xmlns:a16="http://schemas.microsoft.com/office/drawing/2014/main" id="{0C5DC8D2-EA72-B346-B251-D59903D2ACB6}"/>
              </a:ext>
            </a:extLst>
          </p:cNvPr>
          <p:cNvSpPr/>
          <p:nvPr/>
        </p:nvSpPr>
        <p:spPr>
          <a:xfrm rot="5400000">
            <a:off x="4635165" y="3931620"/>
            <a:ext cx="173692" cy="8056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57AEF08F-920F-1843-85D3-BAAF624AA9E5}"/>
              </a:ext>
            </a:extLst>
          </p:cNvPr>
          <p:cNvSpPr/>
          <p:nvPr/>
        </p:nvSpPr>
        <p:spPr>
          <a:xfrm rot="5400000">
            <a:off x="7582360" y="3931620"/>
            <a:ext cx="173692" cy="8056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41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A5D27-9051-8C43-9E99-389E2E5C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Simulations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8AB867-3365-2D4A-9359-30CD47343EBC}"/>
              </a:ext>
            </a:extLst>
          </p:cNvPr>
          <p:cNvSpPr/>
          <p:nvPr/>
        </p:nvSpPr>
        <p:spPr>
          <a:xfrm>
            <a:off x="1905000" y="3413804"/>
            <a:ext cx="1904107" cy="1116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Randomly sample </a:t>
            </a:r>
            <a:r>
              <a:rPr lang="en-US" b="1" dirty="0"/>
              <a:t>900</a:t>
            </a:r>
            <a:r>
              <a:rPr lang="en-US" dirty="0"/>
              <a:t> instances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70B99-503E-F04E-9473-3CA81D8DDC9B}"/>
              </a:ext>
            </a:extLst>
          </p:cNvPr>
          <p:cNvSpPr/>
          <p:nvPr/>
        </p:nvSpPr>
        <p:spPr>
          <a:xfrm>
            <a:off x="7879957" y="3413804"/>
            <a:ext cx="1904107" cy="1116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 score over 1000 iterations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4A046B-D4A1-984E-B25A-799C5DF03C16}"/>
              </a:ext>
            </a:extLst>
          </p:cNvPr>
          <p:cNvGrpSpPr/>
          <p:nvPr/>
        </p:nvGrpSpPr>
        <p:grpSpPr>
          <a:xfrm>
            <a:off x="5298485" y="2246332"/>
            <a:ext cx="1092093" cy="1315204"/>
            <a:chOff x="9156192" y="2816352"/>
            <a:chExt cx="1121664" cy="1350816"/>
          </a:xfrm>
        </p:grpSpPr>
        <p:sp>
          <p:nvSpPr>
            <p:cNvPr id="26" name="Chord 25">
              <a:extLst>
                <a:ext uri="{FF2B5EF4-FFF2-40B4-BE49-F238E27FC236}">
                  <a16:creationId xmlns:a16="http://schemas.microsoft.com/office/drawing/2014/main" id="{51276F40-5D08-3C40-B2F5-C34D7DD39D1E}"/>
                </a:ext>
              </a:extLst>
            </p:cNvPr>
            <p:cNvSpPr/>
            <p:nvPr/>
          </p:nvSpPr>
          <p:spPr>
            <a:xfrm rot="7793375">
              <a:off x="9156192" y="2816352"/>
              <a:ext cx="1121664" cy="1121664"/>
            </a:xfrm>
            <a:prstGeom prst="chord">
              <a:avLst>
                <a:gd name="adj1" fmla="val 20478810"/>
                <a:gd name="adj2" fmla="val 1801538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7B44A81-FE4A-EF44-8972-E58FA65A6D6C}"/>
                </a:ext>
              </a:extLst>
            </p:cNvPr>
            <p:cNvSpPr/>
            <p:nvPr/>
          </p:nvSpPr>
          <p:spPr>
            <a:xfrm>
              <a:off x="9485376" y="3755136"/>
              <a:ext cx="451104" cy="412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84FA0CAF-98AC-4341-A16A-BA5D4177BB0D}"/>
                </a:ext>
              </a:extLst>
            </p:cNvPr>
            <p:cNvSpPr/>
            <p:nvPr/>
          </p:nvSpPr>
          <p:spPr>
            <a:xfrm rot="14061842">
              <a:off x="9845077" y="3871961"/>
              <a:ext cx="178396" cy="82750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0F47BCA-8882-5848-B682-B3E180450F3C}"/>
              </a:ext>
            </a:extLst>
          </p:cNvPr>
          <p:cNvSpPr/>
          <p:nvPr/>
        </p:nvSpPr>
        <p:spPr>
          <a:xfrm>
            <a:off x="4892478" y="3413804"/>
            <a:ext cx="1904107" cy="1116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model and calculate metric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FBDE0D-FEA5-D54A-9263-C3585BAA64B9}"/>
              </a:ext>
            </a:extLst>
          </p:cNvPr>
          <p:cNvSpPr txBox="1"/>
          <p:nvPr/>
        </p:nvSpPr>
        <p:spPr>
          <a:xfrm>
            <a:off x="5453730" y="2603693"/>
            <a:ext cx="78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1000x</a:t>
            </a:r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F4C27D98-4728-B24A-8A61-A2409E23ACA3}"/>
              </a:ext>
            </a:extLst>
          </p:cNvPr>
          <p:cNvSpPr/>
          <p:nvPr/>
        </p:nvSpPr>
        <p:spPr>
          <a:xfrm rot="16200000" flipH="1">
            <a:off x="5555637" y="2258794"/>
            <a:ext cx="583048" cy="5969699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283DD4DD-2B61-E041-96F0-31EB2FA62D75}"/>
              </a:ext>
            </a:extLst>
          </p:cNvPr>
          <p:cNvSpPr/>
          <p:nvPr/>
        </p:nvSpPr>
        <p:spPr>
          <a:xfrm>
            <a:off x="2770207" y="4871551"/>
            <a:ext cx="173692" cy="8056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A37D76-60B4-8740-ADB2-2A7C49C2484C}"/>
              </a:ext>
            </a:extLst>
          </p:cNvPr>
          <p:cNvCxnSpPr>
            <a:stCxn id="6" idx="3"/>
          </p:cNvCxnSpPr>
          <p:nvPr/>
        </p:nvCxnSpPr>
        <p:spPr>
          <a:xfrm flipV="1">
            <a:off x="3809107" y="3971904"/>
            <a:ext cx="87262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E9CC14-29D8-1A49-BB67-E7C34423B9A3}"/>
              </a:ext>
            </a:extLst>
          </p:cNvPr>
          <p:cNvCxnSpPr/>
          <p:nvPr/>
        </p:nvCxnSpPr>
        <p:spPr>
          <a:xfrm flipV="1">
            <a:off x="6796585" y="3971904"/>
            <a:ext cx="87262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angle 38">
            <a:extLst>
              <a:ext uri="{FF2B5EF4-FFF2-40B4-BE49-F238E27FC236}">
                <a16:creationId xmlns:a16="http://schemas.microsoft.com/office/drawing/2014/main" id="{0C5DC8D2-EA72-B346-B251-D59903D2ACB6}"/>
              </a:ext>
            </a:extLst>
          </p:cNvPr>
          <p:cNvSpPr/>
          <p:nvPr/>
        </p:nvSpPr>
        <p:spPr>
          <a:xfrm rot="5400000">
            <a:off x="4635165" y="3931620"/>
            <a:ext cx="173692" cy="8056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57AEF08F-920F-1843-85D3-BAAF624AA9E5}"/>
              </a:ext>
            </a:extLst>
          </p:cNvPr>
          <p:cNvSpPr/>
          <p:nvPr/>
        </p:nvSpPr>
        <p:spPr>
          <a:xfrm rot="5400000">
            <a:off x="7582360" y="3931620"/>
            <a:ext cx="173692" cy="8056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90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A5D27-9051-8C43-9E99-389E2E5C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Simulations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8AB867-3365-2D4A-9359-30CD47343EBC}"/>
              </a:ext>
            </a:extLst>
          </p:cNvPr>
          <p:cNvSpPr/>
          <p:nvPr/>
        </p:nvSpPr>
        <p:spPr>
          <a:xfrm>
            <a:off x="1905000" y="3413804"/>
            <a:ext cx="1904107" cy="1116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Randomly sample </a:t>
            </a:r>
            <a:r>
              <a:rPr lang="en-US" b="1" dirty="0"/>
              <a:t>n</a:t>
            </a:r>
            <a:r>
              <a:rPr lang="en-US" dirty="0"/>
              <a:t> instances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70B99-503E-F04E-9473-3CA81D8DDC9B}"/>
              </a:ext>
            </a:extLst>
          </p:cNvPr>
          <p:cNvSpPr/>
          <p:nvPr/>
        </p:nvSpPr>
        <p:spPr>
          <a:xfrm>
            <a:off x="7879957" y="3413804"/>
            <a:ext cx="1904107" cy="1116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 score over 1000 iterations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4A046B-D4A1-984E-B25A-799C5DF03C16}"/>
              </a:ext>
            </a:extLst>
          </p:cNvPr>
          <p:cNvGrpSpPr/>
          <p:nvPr/>
        </p:nvGrpSpPr>
        <p:grpSpPr>
          <a:xfrm>
            <a:off x="5298485" y="2246332"/>
            <a:ext cx="1092093" cy="1315204"/>
            <a:chOff x="9156192" y="2816352"/>
            <a:chExt cx="1121664" cy="1350816"/>
          </a:xfrm>
        </p:grpSpPr>
        <p:sp>
          <p:nvSpPr>
            <p:cNvPr id="26" name="Chord 25">
              <a:extLst>
                <a:ext uri="{FF2B5EF4-FFF2-40B4-BE49-F238E27FC236}">
                  <a16:creationId xmlns:a16="http://schemas.microsoft.com/office/drawing/2014/main" id="{51276F40-5D08-3C40-B2F5-C34D7DD39D1E}"/>
                </a:ext>
              </a:extLst>
            </p:cNvPr>
            <p:cNvSpPr/>
            <p:nvPr/>
          </p:nvSpPr>
          <p:spPr>
            <a:xfrm rot="7793375">
              <a:off x="9156192" y="2816352"/>
              <a:ext cx="1121664" cy="1121664"/>
            </a:xfrm>
            <a:prstGeom prst="chord">
              <a:avLst>
                <a:gd name="adj1" fmla="val 20478810"/>
                <a:gd name="adj2" fmla="val 1801538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7B44A81-FE4A-EF44-8972-E58FA65A6D6C}"/>
                </a:ext>
              </a:extLst>
            </p:cNvPr>
            <p:cNvSpPr/>
            <p:nvPr/>
          </p:nvSpPr>
          <p:spPr>
            <a:xfrm>
              <a:off x="9485376" y="3755136"/>
              <a:ext cx="451104" cy="412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84FA0CAF-98AC-4341-A16A-BA5D4177BB0D}"/>
                </a:ext>
              </a:extLst>
            </p:cNvPr>
            <p:cNvSpPr/>
            <p:nvPr/>
          </p:nvSpPr>
          <p:spPr>
            <a:xfrm rot="14061842">
              <a:off x="9845077" y="3871961"/>
              <a:ext cx="178396" cy="82750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0F47BCA-8882-5848-B682-B3E180450F3C}"/>
              </a:ext>
            </a:extLst>
          </p:cNvPr>
          <p:cNvSpPr/>
          <p:nvPr/>
        </p:nvSpPr>
        <p:spPr>
          <a:xfrm>
            <a:off x="4892478" y="3413804"/>
            <a:ext cx="1904107" cy="1116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model and calculate metric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FBDE0D-FEA5-D54A-9263-C3585BAA64B9}"/>
              </a:ext>
            </a:extLst>
          </p:cNvPr>
          <p:cNvSpPr txBox="1"/>
          <p:nvPr/>
        </p:nvSpPr>
        <p:spPr>
          <a:xfrm>
            <a:off x="5453730" y="2603693"/>
            <a:ext cx="78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1000x</a:t>
            </a:r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F4C27D98-4728-B24A-8A61-A2409E23ACA3}"/>
              </a:ext>
            </a:extLst>
          </p:cNvPr>
          <p:cNvSpPr/>
          <p:nvPr/>
        </p:nvSpPr>
        <p:spPr>
          <a:xfrm rot="16200000" flipH="1">
            <a:off x="5555637" y="2258794"/>
            <a:ext cx="583048" cy="5969699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283DD4DD-2B61-E041-96F0-31EB2FA62D75}"/>
              </a:ext>
            </a:extLst>
          </p:cNvPr>
          <p:cNvSpPr/>
          <p:nvPr/>
        </p:nvSpPr>
        <p:spPr>
          <a:xfrm>
            <a:off x="2770207" y="4871551"/>
            <a:ext cx="173692" cy="8056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A37D76-60B4-8740-ADB2-2A7C49C2484C}"/>
              </a:ext>
            </a:extLst>
          </p:cNvPr>
          <p:cNvCxnSpPr>
            <a:stCxn id="6" idx="3"/>
          </p:cNvCxnSpPr>
          <p:nvPr/>
        </p:nvCxnSpPr>
        <p:spPr>
          <a:xfrm flipV="1">
            <a:off x="3809107" y="3971904"/>
            <a:ext cx="87262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E9CC14-29D8-1A49-BB67-E7C34423B9A3}"/>
              </a:ext>
            </a:extLst>
          </p:cNvPr>
          <p:cNvCxnSpPr/>
          <p:nvPr/>
        </p:nvCxnSpPr>
        <p:spPr>
          <a:xfrm flipV="1">
            <a:off x="6796585" y="3971904"/>
            <a:ext cx="87262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angle 38">
            <a:extLst>
              <a:ext uri="{FF2B5EF4-FFF2-40B4-BE49-F238E27FC236}">
                <a16:creationId xmlns:a16="http://schemas.microsoft.com/office/drawing/2014/main" id="{0C5DC8D2-EA72-B346-B251-D59903D2ACB6}"/>
              </a:ext>
            </a:extLst>
          </p:cNvPr>
          <p:cNvSpPr/>
          <p:nvPr/>
        </p:nvSpPr>
        <p:spPr>
          <a:xfrm rot="5400000">
            <a:off x="4635165" y="3931620"/>
            <a:ext cx="173692" cy="8056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57AEF08F-920F-1843-85D3-BAAF624AA9E5}"/>
              </a:ext>
            </a:extLst>
          </p:cNvPr>
          <p:cNvSpPr/>
          <p:nvPr/>
        </p:nvSpPr>
        <p:spPr>
          <a:xfrm rot="5400000">
            <a:off x="7582360" y="3931620"/>
            <a:ext cx="173692" cy="8056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48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A5D27-9051-8C43-9E99-389E2E5C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Simulations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4B5653-ECD6-864E-B59F-D98624D774C0}"/>
              </a:ext>
            </a:extLst>
          </p:cNvPr>
          <p:cNvGrpSpPr/>
          <p:nvPr/>
        </p:nvGrpSpPr>
        <p:grpSpPr>
          <a:xfrm>
            <a:off x="2963717" y="1193800"/>
            <a:ext cx="6264564" cy="4470400"/>
            <a:chOff x="3393209" y="1193800"/>
            <a:chExt cx="6264564" cy="4470400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6EE645D-3830-2B41-9332-F26ECADD2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3216"/>
            <a:stretch/>
          </p:blipFill>
          <p:spPr>
            <a:xfrm>
              <a:off x="3393209" y="1193800"/>
              <a:ext cx="4836391" cy="4470400"/>
            </a:xfrm>
            <a:prstGeom prst="rect">
              <a:avLst/>
            </a:prstGeom>
          </p:spPr>
        </p:pic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3D9FCDE-832D-DA4B-A382-E7B1E49DB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185"/>
            <a:stretch/>
          </p:blipFill>
          <p:spPr>
            <a:xfrm>
              <a:off x="8229600" y="1193800"/>
              <a:ext cx="1428173" cy="447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8037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A5D27-9051-8C43-9E99-389E2E5C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Simulations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96600-B469-3248-9A92-A1EAE4C9A66F}"/>
              </a:ext>
            </a:extLst>
          </p:cNvPr>
          <p:cNvSpPr txBox="1"/>
          <p:nvPr/>
        </p:nvSpPr>
        <p:spPr>
          <a:xfrm>
            <a:off x="1200781" y="5723434"/>
            <a:ext cx="9790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Upper bound of 10% individual advantage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0D0A51-E137-2746-8535-4F2F475F58D8}"/>
              </a:ext>
            </a:extLst>
          </p:cNvPr>
          <p:cNvGrpSpPr/>
          <p:nvPr/>
        </p:nvGrpSpPr>
        <p:grpSpPr>
          <a:xfrm>
            <a:off x="2940049" y="1193800"/>
            <a:ext cx="6311900" cy="4470400"/>
            <a:chOff x="4953000" y="1193800"/>
            <a:chExt cx="6311900" cy="4470400"/>
          </a:xfrm>
        </p:grpSpPr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1DE2F56-D820-F242-861E-12C9EF49DA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515"/>
            <a:stretch/>
          </p:blipFill>
          <p:spPr>
            <a:xfrm>
              <a:off x="5735782" y="1193800"/>
              <a:ext cx="5529118" cy="4470400"/>
            </a:xfrm>
            <a:prstGeom prst="rect">
              <a:avLst/>
            </a:prstGeom>
          </p:spPr>
        </p:pic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E563E29-93B6-F546-B586-20F597EED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3288"/>
            <a:stretch/>
          </p:blipFill>
          <p:spPr>
            <a:xfrm>
              <a:off x="4953000" y="1193800"/>
              <a:ext cx="693882" cy="447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65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2332-6FE8-CE4F-B794-AE569836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EB912-DEDB-4D4E-BC23-E5CF1942D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group students by their long-term usage characteristics</a:t>
            </a:r>
          </a:p>
          <a:p>
            <a:r>
              <a:rPr lang="en-US" dirty="0"/>
              <a:t>There is a small advantage to train group-specific affect detection models</a:t>
            </a:r>
          </a:p>
          <a:p>
            <a:r>
              <a:rPr lang="en-US" dirty="0"/>
              <a:t>Models stabilize with more data</a:t>
            </a:r>
          </a:p>
          <a:p>
            <a:r>
              <a:rPr lang="en-US" dirty="0"/>
              <a:t>Generalizability does not improve with </a:t>
            </a:r>
            <a:r>
              <a:rPr lang="en-US"/>
              <a:t>more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2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291B6EF-C215-4549-9FC5-9ECD189872F2}"/>
              </a:ext>
            </a:extLst>
          </p:cNvPr>
          <p:cNvSpPr/>
          <p:nvPr/>
        </p:nvSpPr>
        <p:spPr>
          <a:xfrm>
            <a:off x="-83800" y="-94215"/>
            <a:ext cx="8798076" cy="7078111"/>
          </a:xfrm>
          <a:prstGeom prst="roundRect">
            <a:avLst>
              <a:gd name="adj" fmla="val 1964"/>
            </a:avLst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34C175-9720-4D4A-8880-528E701F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DA6F0D-5B8B-9B4F-8B90-B33FF3FA4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  <a:r>
              <a:rPr lang="en-US" dirty="0" err="1">
                <a:solidFill>
                  <a:srgbClr val="225A95"/>
                </a:solidFill>
              </a:rPr>
              <a:t>emily.jensen@colorado.edu</a:t>
            </a:r>
            <a:endParaRPr lang="en-US" dirty="0">
              <a:solidFill>
                <a:srgbClr val="225A95"/>
              </a:solidFill>
            </a:endParaRPr>
          </a:p>
        </p:txBody>
      </p:sp>
      <p:pic>
        <p:nvPicPr>
          <p:cNvPr id="3" name="Graphic 2" descr="Envelope">
            <a:extLst>
              <a:ext uri="{FF2B5EF4-FFF2-40B4-BE49-F238E27FC236}">
                <a16:creationId xmlns:a16="http://schemas.microsoft.com/office/drawing/2014/main" id="{26A17BE9-8F47-1E46-B2F5-391808E8F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307" y="4425156"/>
            <a:ext cx="745710" cy="745710"/>
          </a:xfrm>
          <a:prstGeom prst="rect">
            <a:avLst/>
          </a:prstGeom>
        </p:spPr>
      </p:pic>
      <p:pic>
        <p:nvPicPr>
          <p:cNvPr id="6" name="Picture 5" descr="Institute of Education Sciences logo">
            <a:extLst>
              <a:ext uri="{FF2B5EF4-FFF2-40B4-BE49-F238E27FC236}">
                <a16:creationId xmlns:a16="http://schemas.microsoft.com/office/drawing/2014/main" id="{E019E5D1-9EBE-444C-8084-BA1726EEB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408" y="321680"/>
            <a:ext cx="2766159" cy="885171"/>
          </a:xfrm>
          <a:prstGeom prst="rect">
            <a:avLst/>
          </a:prstGeom>
        </p:spPr>
      </p:pic>
      <p:pic>
        <p:nvPicPr>
          <p:cNvPr id="7" name="Picture 6" descr="Virtual Learning Lab logo">
            <a:extLst>
              <a:ext uri="{FF2B5EF4-FFF2-40B4-BE49-F238E27FC236}">
                <a16:creationId xmlns:a16="http://schemas.microsoft.com/office/drawing/2014/main" id="{1F91AF92-4F5C-5545-A557-272C63CC3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91" y="5523324"/>
            <a:ext cx="2500191" cy="1113893"/>
          </a:xfrm>
          <a:prstGeom prst="rect">
            <a:avLst/>
          </a:prstGeom>
        </p:spPr>
      </p:pic>
      <p:pic>
        <p:nvPicPr>
          <p:cNvPr id="8" name="Picture 7" descr="Department of Education logo">
            <a:extLst>
              <a:ext uri="{FF2B5EF4-FFF2-40B4-BE49-F238E27FC236}">
                <a16:creationId xmlns:a16="http://schemas.microsoft.com/office/drawing/2014/main" id="{D6DBF014-3C35-6F45-A6AE-323CD81C3D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25" y="2392700"/>
            <a:ext cx="1486811" cy="1486811"/>
          </a:xfrm>
          <a:prstGeom prst="rect">
            <a:avLst/>
          </a:prstGeom>
        </p:spPr>
      </p:pic>
      <p:pic>
        <p:nvPicPr>
          <p:cNvPr id="9" name="Picture 8" descr="Algebra Nation logo">
            <a:extLst>
              <a:ext uri="{FF2B5EF4-FFF2-40B4-BE49-F238E27FC236}">
                <a16:creationId xmlns:a16="http://schemas.microsoft.com/office/drawing/2014/main" id="{B62FEED9-4B22-8548-BF0D-E7001C405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79" y="4036513"/>
            <a:ext cx="1143701" cy="1486811"/>
          </a:xfrm>
          <a:prstGeom prst="rect">
            <a:avLst/>
          </a:prstGeom>
        </p:spPr>
      </p:pic>
      <p:pic>
        <p:nvPicPr>
          <p:cNvPr id="10" name="Picture 9" descr="Intel logo">
            <a:extLst>
              <a:ext uri="{FF2B5EF4-FFF2-40B4-BE49-F238E27FC236}">
                <a16:creationId xmlns:a16="http://schemas.microsoft.com/office/drawing/2014/main" id="{4653394A-2631-EC45-8854-63243D2A04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26" y="1190244"/>
            <a:ext cx="1486811" cy="9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48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A8F3B-4B9D-2741-B38A-FFD6C90F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BC556-30FD-5640-8F6A-7348AC2CE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2017/18 school year</a:t>
            </a:r>
          </a:p>
          <a:p>
            <a:r>
              <a:rPr lang="en-US" dirty="0"/>
              <a:t>69,174 students (who answered 1+ surveys)</a:t>
            </a:r>
          </a:p>
          <a:p>
            <a:r>
              <a:rPr lang="en-US" dirty="0"/>
              <a:t>1,898 Florida schools</a:t>
            </a:r>
          </a:p>
          <a:p>
            <a:r>
              <a:rPr lang="en-US" dirty="0"/>
              <a:t>Mean = 1.94 surveys per student</a:t>
            </a:r>
          </a:p>
          <a:p>
            <a:r>
              <a:rPr lang="en-US" dirty="0"/>
              <a:t>22 interaction features for 5-min window before survey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46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A3946-4350-414D-9D7A-C2A6AEDC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Clusters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1EBC6A-FB96-E94A-AF1C-9E51BCF568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0821199"/>
              </p:ext>
            </p:extLst>
          </p:nvPr>
        </p:nvGraphicFramePr>
        <p:xfrm>
          <a:off x="402336" y="1825625"/>
          <a:ext cx="11338560" cy="2768600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594351">
                  <a:extLst>
                    <a:ext uri="{9D8B030D-6E8A-4147-A177-3AD203B41FA5}">
                      <a16:colId xmlns:a16="http://schemas.microsoft.com/office/drawing/2014/main" val="4054711768"/>
                    </a:ext>
                  </a:extLst>
                </a:gridCol>
                <a:gridCol w="3148593">
                  <a:extLst>
                    <a:ext uri="{9D8B030D-6E8A-4147-A177-3AD203B41FA5}">
                      <a16:colId xmlns:a16="http://schemas.microsoft.com/office/drawing/2014/main" val="130876666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64382498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49810666"/>
                    </a:ext>
                  </a:extLst>
                </a:gridCol>
                <a:gridCol w="1255776">
                  <a:extLst>
                    <a:ext uri="{9D8B030D-6E8A-4147-A177-3AD203B41FA5}">
                      <a16:colId xmlns:a16="http://schemas.microsoft.com/office/drawing/2014/main" val="1558708979"/>
                    </a:ext>
                  </a:extLst>
                </a:gridCol>
                <a:gridCol w="1426464">
                  <a:extLst>
                    <a:ext uri="{9D8B030D-6E8A-4147-A177-3AD203B41FA5}">
                      <a16:colId xmlns:a16="http://schemas.microsoft.com/office/drawing/2014/main" val="796390883"/>
                    </a:ext>
                  </a:extLst>
                </a:gridCol>
                <a:gridCol w="1316736">
                  <a:extLst>
                    <a:ext uri="{9D8B030D-6E8A-4147-A177-3AD203B41FA5}">
                      <a16:colId xmlns:a16="http://schemas.microsoft.com/office/drawing/2014/main" val="365627620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030726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Cluster Description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Session Time (min)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Num. Sessions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Prop. Spring Use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Prop. Desktop Use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Time of Day (hour)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Prop. of Users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975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U1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Spring semester, heavy use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45.46</a:t>
                      </a: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25.44</a:t>
                      </a: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0.75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0.90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14.19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0.20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7647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U2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Spring semester, light use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14.26</a:t>
                      </a: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3.53</a:t>
                      </a: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0.96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0.99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14.86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0.35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0873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U3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Fall semester, light use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13.81</a:t>
                      </a: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3.46</a:t>
                      </a: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0.11</a:t>
                      </a: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0.99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14.81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0.28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927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U4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Fall semester, mobile use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21.38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9.54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0.19</a:t>
                      </a: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0.30</a:t>
                      </a: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13.25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0.07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688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U5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Spring semester, mobile use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29.66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10.95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0.93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0.27</a:t>
                      </a: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13.21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0.10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227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1709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219B5-91C9-7A43-B66D-64767558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 Clusters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4BDAB8-4B6B-164B-9A2F-E8BA346C37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182106"/>
              </p:ext>
            </p:extLst>
          </p:nvPr>
        </p:nvGraphicFramePr>
        <p:xfrm>
          <a:off x="195072" y="1447673"/>
          <a:ext cx="11667744" cy="3205480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463296">
                  <a:extLst>
                    <a:ext uri="{9D8B030D-6E8A-4147-A177-3AD203B41FA5}">
                      <a16:colId xmlns:a16="http://schemas.microsoft.com/office/drawing/2014/main" val="3536792922"/>
                    </a:ext>
                  </a:extLst>
                </a:gridCol>
                <a:gridCol w="4072128">
                  <a:extLst>
                    <a:ext uri="{9D8B030D-6E8A-4147-A177-3AD203B41FA5}">
                      <a16:colId xmlns:a16="http://schemas.microsoft.com/office/drawing/2014/main" val="236637135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85988146"/>
                    </a:ext>
                  </a:extLst>
                </a:gridCol>
                <a:gridCol w="829056">
                  <a:extLst>
                    <a:ext uri="{9D8B030D-6E8A-4147-A177-3AD203B41FA5}">
                      <a16:colId xmlns:a16="http://schemas.microsoft.com/office/drawing/2014/main" val="3662364431"/>
                    </a:ext>
                  </a:extLst>
                </a:gridCol>
                <a:gridCol w="841248">
                  <a:extLst>
                    <a:ext uri="{9D8B030D-6E8A-4147-A177-3AD203B41FA5}">
                      <a16:colId xmlns:a16="http://schemas.microsoft.com/office/drawing/2014/main" val="1845134561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19974524"/>
                    </a:ext>
                  </a:extLst>
                </a:gridCol>
                <a:gridCol w="780288">
                  <a:extLst>
                    <a:ext uri="{9D8B030D-6E8A-4147-A177-3AD203B41FA5}">
                      <a16:colId xmlns:a16="http://schemas.microsoft.com/office/drawing/2014/main" val="881618366"/>
                    </a:ext>
                  </a:extLst>
                </a:gridCol>
                <a:gridCol w="816864">
                  <a:extLst>
                    <a:ext uri="{9D8B030D-6E8A-4147-A177-3AD203B41FA5}">
                      <a16:colId xmlns:a16="http://schemas.microsoft.com/office/drawing/2014/main" val="419349943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075756992"/>
                    </a:ext>
                  </a:extLst>
                </a:gridCol>
                <a:gridCol w="743712">
                  <a:extLst>
                    <a:ext uri="{9D8B030D-6E8A-4147-A177-3AD203B41FA5}">
                      <a16:colId xmlns:a16="http://schemas.microsoft.com/office/drawing/2014/main" val="4264051411"/>
                    </a:ext>
                  </a:extLst>
                </a:gridCol>
                <a:gridCol w="780288">
                  <a:extLst>
                    <a:ext uri="{9D8B030D-6E8A-4147-A177-3AD203B41FA5}">
                      <a16:colId xmlns:a16="http://schemas.microsoft.com/office/drawing/2014/main" val="1731219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Cluster Description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Grade 7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Grade 8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Grade 9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Grade 10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F/R Lunch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White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Black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Asian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</a:rPr>
                        <a:t>Prop. Users</a:t>
                      </a:r>
                    </a:p>
                  </a:txBody>
                  <a:tcPr marL="73152" marR="68580" marT="0" marB="0" anchor="ctr"/>
                </a:tc>
                <a:extLst>
                  <a:ext uri="{0D108BD9-81ED-4DB2-BD59-A6C34878D82A}">
                    <a16:rowId xmlns:a16="http://schemas.microsoft.com/office/drawing/2014/main" val="15973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D1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Split grades, F/R lunch, Black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0.08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0.29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0.44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0.17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0.99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0.03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1.00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0.01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0.16</a:t>
                      </a:r>
                    </a:p>
                  </a:txBody>
                  <a:tcPr marL="73152" marR="68580" marT="0" marB="0" anchor="ctr"/>
                </a:tc>
                <a:extLst>
                  <a:ext uri="{0D108BD9-81ED-4DB2-BD59-A6C34878D82A}">
                    <a16:rowId xmlns:a16="http://schemas.microsoft.com/office/drawing/2014/main" val="1038276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D2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Grade 7, not F/R lunch, White/Asian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1.00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0.00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0.00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0.00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0.20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0.80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0.06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0.16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0.10</a:t>
                      </a:r>
                    </a:p>
                  </a:txBody>
                  <a:tcPr marL="73152" marR="68580" marT="0" marB="0" anchor="ctr"/>
                </a:tc>
                <a:extLst>
                  <a:ext uri="{0D108BD9-81ED-4DB2-BD59-A6C34878D82A}">
                    <a16:rowId xmlns:a16="http://schemas.microsoft.com/office/drawing/2014/main" val="388440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D3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Grade 8, not F/R lunch, White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0.00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0.99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0.00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0.00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0.00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0.87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0.09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0.07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0.22</a:t>
                      </a:r>
                    </a:p>
                  </a:txBody>
                  <a:tcPr marL="73152" marR="68580" marT="0" marB="0" anchor="ctr"/>
                </a:tc>
                <a:extLst>
                  <a:ext uri="{0D108BD9-81ED-4DB2-BD59-A6C34878D82A}">
                    <a16:rowId xmlns:a16="http://schemas.microsoft.com/office/drawing/2014/main" val="345650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D4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Grade 8, F/R lunch, White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0.00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1.00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0.00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0.00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1.00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0.90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0.03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0.06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0.15</a:t>
                      </a:r>
                    </a:p>
                  </a:txBody>
                  <a:tcPr marL="73152" marR="68580" marT="0" marB="0" anchor="ctr"/>
                </a:tc>
                <a:extLst>
                  <a:ext uri="{0D108BD9-81ED-4DB2-BD59-A6C34878D82A}">
                    <a16:rowId xmlns:a16="http://schemas.microsoft.com/office/drawing/2014/main" val="412677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D5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Grade 9, F/R lunch, White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0.11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0.00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0.87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0.00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1.00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0.91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0.01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0.03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0.16</a:t>
                      </a:r>
                    </a:p>
                  </a:txBody>
                  <a:tcPr marL="73152" marR="68580" marT="0" marB="0" anchor="ctr"/>
                </a:tc>
                <a:extLst>
                  <a:ext uri="{0D108BD9-81ED-4DB2-BD59-A6C34878D82A}">
                    <a16:rowId xmlns:a16="http://schemas.microsoft.com/office/drawing/2014/main" val="79939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D6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Grade 9, not F/R lunch, White/Black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0.00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0.00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0.99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0.00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0.04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0.81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0.16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0.04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0.16</a:t>
                      </a:r>
                    </a:p>
                  </a:txBody>
                  <a:tcPr marL="73152" marR="68580" marT="0" marB="0" anchor="ctr"/>
                </a:tc>
                <a:extLst>
                  <a:ext uri="{0D108BD9-81ED-4DB2-BD59-A6C34878D82A}">
                    <a16:rowId xmlns:a16="http://schemas.microsoft.com/office/drawing/2014/main" val="195790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D7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Grade 10, split F/R lunch, White/Black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0.00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/>
                        <a:t>0.00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0.00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1.00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0.52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0.76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0.20</a:t>
                      </a:r>
                      <a:endParaRPr lang="en-US" sz="2000" b="1" dirty="0"/>
                    </a:p>
                  </a:txBody>
                  <a:tcPr marL="73152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0.03</a:t>
                      </a:r>
                    </a:p>
                  </a:txBody>
                  <a:tcPr marL="73152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000" dirty="0"/>
                        <a:t>0.05</a:t>
                      </a:r>
                    </a:p>
                  </a:txBody>
                  <a:tcPr marL="73152" marR="68580" marT="0" marB="0" anchor="ctr"/>
                </a:tc>
                <a:extLst>
                  <a:ext uri="{0D108BD9-81ED-4DB2-BD59-A6C34878D82A}">
                    <a16:rowId xmlns:a16="http://schemas.microsoft.com/office/drawing/2014/main" val="3165524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096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6EBC6B1-10EC-5E44-A98B-0D5EEE09A44E}"/>
              </a:ext>
            </a:extLst>
          </p:cNvPr>
          <p:cNvGrpSpPr/>
          <p:nvPr/>
        </p:nvGrpSpPr>
        <p:grpSpPr>
          <a:xfrm>
            <a:off x="2790740" y="428502"/>
            <a:ext cx="3095455" cy="3086100"/>
            <a:chOff x="3467100" y="2971800"/>
            <a:chExt cx="3095455" cy="3086100"/>
          </a:xfrm>
        </p:grpSpPr>
        <p:pic>
          <p:nvPicPr>
            <p:cNvPr id="19" name="Graphic 18" descr="Person eating">
              <a:extLst>
                <a:ext uri="{FF2B5EF4-FFF2-40B4-BE49-F238E27FC236}">
                  <a16:creationId xmlns:a16="http://schemas.microsoft.com/office/drawing/2014/main" id="{92D9AC46-86E7-EB4F-B9B9-9D02FC665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493CC4-AA17-C347-87BA-F5CD6374D470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8DC97F3-5AA6-B943-9B6A-60D120C0B2A3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145797-D8D3-164C-9771-EC3F3CE99078}"/>
              </a:ext>
            </a:extLst>
          </p:cNvPr>
          <p:cNvGrpSpPr/>
          <p:nvPr/>
        </p:nvGrpSpPr>
        <p:grpSpPr>
          <a:xfrm>
            <a:off x="2790740" y="3343398"/>
            <a:ext cx="3095455" cy="3086100"/>
            <a:chOff x="3467100" y="2971800"/>
            <a:chExt cx="3095455" cy="3086100"/>
          </a:xfrm>
        </p:grpSpPr>
        <p:pic>
          <p:nvPicPr>
            <p:cNvPr id="23" name="Graphic 22" descr="Person eating">
              <a:extLst>
                <a:ext uri="{FF2B5EF4-FFF2-40B4-BE49-F238E27FC236}">
                  <a16:creationId xmlns:a16="http://schemas.microsoft.com/office/drawing/2014/main" id="{A5DD1E3C-8CF7-804C-B91A-9537B7D3F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85DE36-D514-1D48-98A0-DE2391020244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EA488C1-1CBB-9D48-8807-E767A577295C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EA42D6-1B51-7E48-806A-11BB41F68F7E}"/>
              </a:ext>
            </a:extLst>
          </p:cNvPr>
          <p:cNvGrpSpPr/>
          <p:nvPr/>
        </p:nvGrpSpPr>
        <p:grpSpPr>
          <a:xfrm>
            <a:off x="5902856" y="428502"/>
            <a:ext cx="3095455" cy="3086100"/>
            <a:chOff x="3467100" y="2971800"/>
            <a:chExt cx="3095455" cy="3086100"/>
          </a:xfrm>
        </p:grpSpPr>
        <p:pic>
          <p:nvPicPr>
            <p:cNvPr id="27" name="Graphic 26" descr="Person eating">
              <a:extLst>
                <a:ext uri="{FF2B5EF4-FFF2-40B4-BE49-F238E27FC236}">
                  <a16:creationId xmlns:a16="http://schemas.microsoft.com/office/drawing/2014/main" id="{212948AF-AD3C-4248-9D9C-3BBBA2B64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1B340D-D4E9-284B-A2A3-3E17A7A74D97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040E170-6F4B-3044-A312-29706495C793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A3D245A-94CC-F449-BB11-701A73E323C2}"/>
              </a:ext>
            </a:extLst>
          </p:cNvPr>
          <p:cNvGrpSpPr/>
          <p:nvPr/>
        </p:nvGrpSpPr>
        <p:grpSpPr>
          <a:xfrm>
            <a:off x="5919517" y="3343398"/>
            <a:ext cx="3095455" cy="3086100"/>
            <a:chOff x="3467100" y="2971800"/>
            <a:chExt cx="3095455" cy="3086100"/>
          </a:xfrm>
        </p:grpSpPr>
        <p:pic>
          <p:nvPicPr>
            <p:cNvPr id="31" name="Graphic 30" descr="Person eating">
              <a:extLst>
                <a:ext uri="{FF2B5EF4-FFF2-40B4-BE49-F238E27FC236}">
                  <a16:creationId xmlns:a16="http://schemas.microsoft.com/office/drawing/2014/main" id="{FF6155A5-74A9-A745-8FDA-9F88CC592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2C0C6DF-B0E0-7D46-AB05-CD0ED0A828F3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1218C8E-9A46-F24D-9D35-321647EC6C88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7544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4DCE-D07C-094E-88B2-57E856BD8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Generalizability - Demographics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EA43C76-F12B-D64F-AC83-DE1DCCEB61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0974667"/>
              </p:ext>
            </p:extLst>
          </p:nvPr>
        </p:nvGraphicFramePr>
        <p:xfrm>
          <a:off x="338470" y="1373632"/>
          <a:ext cx="11268315" cy="5394960"/>
        </p:xfrm>
        <a:graphic>
          <a:graphicData uri="http://schemas.openxmlformats.org/drawingml/2006/table">
            <a:tbl>
              <a:tblPr firstRow="1" firstCol="1">
                <a:tableStyleId>{1FECB4D8-DB02-4DC6-A0A2-4F2EBAE1DC90}</a:tableStyleId>
              </a:tblPr>
              <a:tblGrid>
                <a:gridCol w="1892666">
                  <a:extLst>
                    <a:ext uri="{9D8B030D-6E8A-4147-A177-3AD203B41FA5}">
                      <a16:colId xmlns:a16="http://schemas.microsoft.com/office/drawing/2014/main" val="3822685200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2881890061"/>
                    </a:ext>
                  </a:extLst>
                </a:gridCol>
                <a:gridCol w="1377696">
                  <a:extLst>
                    <a:ext uri="{9D8B030D-6E8A-4147-A177-3AD203B41FA5}">
                      <a16:colId xmlns:a16="http://schemas.microsoft.com/office/drawing/2014/main" val="2563377205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19177929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3806633201"/>
                    </a:ext>
                  </a:extLst>
                </a:gridCol>
                <a:gridCol w="1109472">
                  <a:extLst>
                    <a:ext uri="{9D8B030D-6E8A-4147-A177-3AD203B41FA5}">
                      <a16:colId xmlns:a16="http://schemas.microsoft.com/office/drawing/2014/main" val="73698989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3605815985"/>
                    </a:ext>
                  </a:extLst>
                </a:gridCol>
                <a:gridCol w="1365504">
                  <a:extLst>
                    <a:ext uri="{9D8B030D-6E8A-4147-A177-3AD203B41FA5}">
                      <a16:colId xmlns:a16="http://schemas.microsoft.com/office/drawing/2014/main" val="1997690392"/>
                    </a:ext>
                  </a:extLst>
                </a:gridCol>
                <a:gridCol w="890017">
                  <a:extLst>
                    <a:ext uri="{9D8B030D-6E8A-4147-A177-3AD203B41FA5}">
                      <a16:colId xmlns:a16="http://schemas.microsoft.com/office/drawing/2014/main" val="1195931794"/>
                    </a:ext>
                  </a:extLst>
                </a:gridCol>
              </a:tblGrid>
              <a:tr h="57957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Test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sym typeface="Wingdings" pitchFamily="2" charset="2"/>
                        </a:rPr>
                        <a:t>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sym typeface="Wingdings" pitchFamily="2" charset="2"/>
                        </a:rPr>
                        <a:t>Train ↓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F/R, Black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</a:rPr>
                        <a:t>G7, White/ Asian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</a:rPr>
                        <a:t>G8, White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</a:rPr>
                        <a:t>G8, F/R, White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</a:rPr>
                        <a:t>G9, F/R, White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</a:rPr>
                        <a:t>G9, White/ Black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</a:rPr>
                        <a:t>G10 , White/ Black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</a:rPr>
                        <a:t>All</a:t>
                      </a:r>
                      <a:endParaRPr lang="en-US" sz="18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2758815"/>
                  </a:ext>
                </a:extLst>
              </a:tr>
              <a:tr h="5528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F/R, Black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0.22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(0.16)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0.20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(0.19)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0.27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(0.22)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0.18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(0.17)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0.24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(0.19)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0.16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(0.15)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0.23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(0.18)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(0.18)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7997532"/>
                  </a:ext>
                </a:extLst>
              </a:tr>
              <a:tr h="57957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G7, White/Asian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0.20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(0.14)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0.22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(0.22)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0.27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(0.23)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0.20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(0.19)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0.24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(0.21)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0.17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(0.18)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0.24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(0.20)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(0.20)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9657252"/>
                  </a:ext>
                </a:extLst>
              </a:tr>
              <a:tr h="5528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G8, White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(0.14)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(0.21)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0.28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(0.24)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0.19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(0.19)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0.24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(0.21)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0.17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(0.19)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0.24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(0.21)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(0.20)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8384581"/>
                  </a:ext>
                </a:extLst>
              </a:tr>
              <a:tr h="5528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G8, F/R, White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0.20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(0.14)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(0.21)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0.27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(0.24)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(0.20)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0.24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(0.21)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0.18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(0.20)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0.23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(0.21)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(0.21)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512792"/>
                  </a:ext>
                </a:extLst>
              </a:tr>
              <a:tr h="5528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G9, F/R, White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(0.16)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(0.21)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0.28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(0.24)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0.19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(0.18)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(0.21)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0.17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(0.18)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0.24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(0.20)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(0.20)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3129678"/>
                  </a:ext>
                </a:extLst>
              </a:tr>
              <a:tr h="57957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G9, White/Black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0.19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(0.11)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(0.20)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0.26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(0.23)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0.19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(0.18)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0.23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(0.20)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0.19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(0.20)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0.22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(0.20)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(0.20)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5547878"/>
                  </a:ext>
                </a:extLst>
              </a:tr>
              <a:tr h="57957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G10, White/Black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(0.13)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(0.20)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0.28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(0.23)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0.19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(0.18)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0.24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(0.20)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0.17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(0.18)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0.25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(0.21)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0.22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(0.20)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8101799"/>
                  </a:ext>
                </a:extLst>
              </a:tr>
              <a:tr h="5528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All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(0.14)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(0.21)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0.28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(0.24)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0.20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(0.19)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0.24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(0.21)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0.18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(0.20)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0.24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(0.21)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0.22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(0.21)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517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539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C29F5B-C63A-514B-9021-C53F324F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 Simulations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AB8001-5651-8F43-A2F4-2974D95B0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690688"/>
            <a:ext cx="104140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32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6EBC6B1-10EC-5E44-A98B-0D5EEE09A44E}"/>
              </a:ext>
            </a:extLst>
          </p:cNvPr>
          <p:cNvGrpSpPr/>
          <p:nvPr/>
        </p:nvGrpSpPr>
        <p:grpSpPr>
          <a:xfrm>
            <a:off x="2790740" y="428502"/>
            <a:ext cx="3095455" cy="3086100"/>
            <a:chOff x="3467100" y="2971800"/>
            <a:chExt cx="3095455" cy="3086100"/>
          </a:xfrm>
        </p:grpSpPr>
        <p:pic>
          <p:nvPicPr>
            <p:cNvPr id="19" name="Graphic 18" descr="Person eating">
              <a:extLst>
                <a:ext uri="{FF2B5EF4-FFF2-40B4-BE49-F238E27FC236}">
                  <a16:creationId xmlns:a16="http://schemas.microsoft.com/office/drawing/2014/main" id="{92D9AC46-86E7-EB4F-B9B9-9D02FC665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493CC4-AA17-C347-87BA-F5CD6374D470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8DC97F3-5AA6-B943-9B6A-60D120C0B2A3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145797-D8D3-164C-9771-EC3F3CE99078}"/>
              </a:ext>
            </a:extLst>
          </p:cNvPr>
          <p:cNvGrpSpPr/>
          <p:nvPr/>
        </p:nvGrpSpPr>
        <p:grpSpPr>
          <a:xfrm>
            <a:off x="2790740" y="3343398"/>
            <a:ext cx="3095455" cy="3086100"/>
            <a:chOff x="3467100" y="2971800"/>
            <a:chExt cx="3095455" cy="3086100"/>
          </a:xfrm>
        </p:grpSpPr>
        <p:pic>
          <p:nvPicPr>
            <p:cNvPr id="23" name="Graphic 22" descr="Person eating">
              <a:extLst>
                <a:ext uri="{FF2B5EF4-FFF2-40B4-BE49-F238E27FC236}">
                  <a16:creationId xmlns:a16="http://schemas.microsoft.com/office/drawing/2014/main" id="{A5DD1E3C-8CF7-804C-B91A-9537B7D3F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85DE36-D514-1D48-98A0-DE2391020244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EA488C1-1CBB-9D48-8807-E767A577295C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EA42D6-1B51-7E48-806A-11BB41F68F7E}"/>
              </a:ext>
            </a:extLst>
          </p:cNvPr>
          <p:cNvGrpSpPr/>
          <p:nvPr/>
        </p:nvGrpSpPr>
        <p:grpSpPr>
          <a:xfrm>
            <a:off x="5902856" y="428502"/>
            <a:ext cx="3095455" cy="3086100"/>
            <a:chOff x="3467100" y="2971800"/>
            <a:chExt cx="3095455" cy="3086100"/>
          </a:xfrm>
        </p:grpSpPr>
        <p:pic>
          <p:nvPicPr>
            <p:cNvPr id="27" name="Graphic 26" descr="Person eating">
              <a:extLst>
                <a:ext uri="{FF2B5EF4-FFF2-40B4-BE49-F238E27FC236}">
                  <a16:creationId xmlns:a16="http://schemas.microsoft.com/office/drawing/2014/main" id="{212948AF-AD3C-4248-9D9C-3BBBA2B64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1B340D-D4E9-284B-A2A3-3E17A7A74D97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040E170-6F4B-3044-A312-29706495C793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A3D245A-94CC-F449-BB11-701A73E323C2}"/>
              </a:ext>
            </a:extLst>
          </p:cNvPr>
          <p:cNvGrpSpPr/>
          <p:nvPr/>
        </p:nvGrpSpPr>
        <p:grpSpPr>
          <a:xfrm>
            <a:off x="5919517" y="3343398"/>
            <a:ext cx="3095455" cy="3086100"/>
            <a:chOff x="3467100" y="2971800"/>
            <a:chExt cx="3095455" cy="3086100"/>
          </a:xfrm>
        </p:grpSpPr>
        <p:pic>
          <p:nvPicPr>
            <p:cNvPr id="31" name="Graphic 30" descr="Person eating">
              <a:extLst>
                <a:ext uri="{FF2B5EF4-FFF2-40B4-BE49-F238E27FC236}">
                  <a16:creationId xmlns:a16="http://schemas.microsoft.com/office/drawing/2014/main" id="{FF6155A5-74A9-A745-8FDA-9F88CC592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67100" y="2971800"/>
              <a:ext cx="3086100" cy="308610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2C0C6DF-B0E0-7D46-AB05-CD0ED0A828F3}"/>
                </a:ext>
              </a:extLst>
            </p:cNvPr>
            <p:cNvSpPr/>
            <p:nvPr/>
          </p:nvSpPr>
          <p:spPr>
            <a:xfrm>
              <a:off x="5529402" y="4166755"/>
              <a:ext cx="1033153" cy="6293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1218C8E-9A46-F24D-9D35-321647EC6C88}"/>
                </a:ext>
              </a:extLst>
            </p:cNvPr>
            <p:cNvSpPr/>
            <p:nvPr/>
          </p:nvSpPr>
          <p:spPr>
            <a:xfrm>
              <a:off x="4951826" y="3729096"/>
              <a:ext cx="560915" cy="613363"/>
            </a:xfrm>
            <a:custGeom>
              <a:avLst/>
              <a:gdLst>
                <a:gd name="connsiteX0" fmla="*/ 169567 w 560915"/>
                <a:gd name="connsiteY0" fmla="*/ 602074 h 613363"/>
                <a:gd name="connsiteX1" fmla="*/ 169567 w 560915"/>
                <a:gd name="connsiteY1" fmla="*/ 602074 h 613363"/>
                <a:gd name="connsiteX2" fmla="*/ 233537 w 560915"/>
                <a:gd name="connsiteY2" fmla="*/ 605837 h 613363"/>
                <a:gd name="connsiteX3" fmla="*/ 278693 w 560915"/>
                <a:gd name="connsiteY3" fmla="*/ 609600 h 613363"/>
                <a:gd name="connsiteX4" fmla="*/ 361478 w 560915"/>
                <a:gd name="connsiteY4" fmla="*/ 613363 h 613363"/>
                <a:gd name="connsiteX5" fmla="*/ 493181 w 560915"/>
                <a:gd name="connsiteY5" fmla="*/ 602074 h 613363"/>
                <a:gd name="connsiteX6" fmla="*/ 504470 w 560915"/>
                <a:gd name="connsiteY6" fmla="*/ 598311 h 613363"/>
                <a:gd name="connsiteX7" fmla="*/ 515759 w 560915"/>
                <a:gd name="connsiteY7" fmla="*/ 594548 h 613363"/>
                <a:gd name="connsiteX8" fmla="*/ 538337 w 560915"/>
                <a:gd name="connsiteY8" fmla="*/ 575734 h 613363"/>
                <a:gd name="connsiteX9" fmla="*/ 549626 w 560915"/>
                <a:gd name="connsiteY9" fmla="*/ 553156 h 613363"/>
                <a:gd name="connsiteX10" fmla="*/ 560915 w 560915"/>
                <a:gd name="connsiteY10" fmla="*/ 508000 h 613363"/>
                <a:gd name="connsiteX11" fmla="*/ 557152 w 560915"/>
                <a:gd name="connsiteY11" fmla="*/ 334904 h 613363"/>
                <a:gd name="connsiteX12" fmla="*/ 542100 w 560915"/>
                <a:gd name="connsiteY12" fmla="*/ 301037 h 613363"/>
                <a:gd name="connsiteX13" fmla="*/ 538337 w 560915"/>
                <a:gd name="connsiteY13" fmla="*/ 289748 h 613363"/>
                <a:gd name="connsiteX14" fmla="*/ 523285 w 560915"/>
                <a:gd name="connsiteY14" fmla="*/ 267171 h 613363"/>
                <a:gd name="connsiteX15" fmla="*/ 515759 w 560915"/>
                <a:gd name="connsiteY15" fmla="*/ 244593 h 613363"/>
                <a:gd name="connsiteX16" fmla="*/ 511996 w 560915"/>
                <a:gd name="connsiteY16" fmla="*/ 233304 h 613363"/>
                <a:gd name="connsiteX17" fmla="*/ 500707 w 560915"/>
                <a:gd name="connsiteY17" fmla="*/ 195674 h 613363"/>
                <a:gd name="connsiteX18" fmla="*/ 493181 w 560915"/>
                <a:gd name="connsiteY18" fmla="*/ 173097 h 613363"/>
                <a:gd name="connsiteX19" fmla="*/ 485655 w 560915"/>
                <a:gd name="connsiteY19" fmla="*/ 161808 h 613363"/>
                <a:gd name="connsiteX20" fmla="*/ 474367 w 560915"/>
                <a:gd name="connsiteY20" fmla="*/ 139230 h 613363"/>
                <a:gd name="connsiteX21" fmla="*/ 463078 w 560915"/>
                <a:gd name="connsiteY21" fmla="*/ 116652 h 613363"/>
                <a:gd name="connsiteX22" fmla="*/ 451789 w 560915"/>
                <a:gd name="connsiteY22" fmla="*/ 105363 h 613363"/>
                <a:gd name="connsiteX23" fmla="*/ 436737 w 560915"/>
                <a:gd name="connsiteY23" fmla="*/ 82785 h 613363"/>
                <a:gd name="connsiteX24" fmla="*/ 432974 w 560915"/>
                <a:gd name="connsiteY24" fmla="*/ 71497 h 613363"/>
                <a:gd name="connsiteX25" fmla="*/ 410396 w 560915"/>
                <a:gd name="connsiteY25" fmla="*/ 56445 h 613363"/>
                <a:gd name="connsiteX26" fmla="*/ 399107 w 560915"/>
                <a:gd name="connsiteY26" fmla="*/ 48919 h 613363"/>
                <a:gd name="connsiteX27" fmla="*/ 387818 w 560915"/>
                <a:gd name="connsiteY27" fmla="*/ 41393 h 613363"/>
                <a:gd name="connsiteX28" fmla="*/ 376530 w 560915"/>
                <a:gd name="connsiteY28" fmla="*/ 30104 h 613363"/>
                <a:gd name="connsiteX29" fmla="*/ 342663 w 560915"/>
                <a:gd name="connsiteY29" fmla="*/ 15052 h 613363"/>
                <a:gd name="connsiteX30" fmla="*/ 244826 w 560915"/>
                <a:gd name="connsiteY30" fmla="*/ 7526 h 613363"/>
                <a:gd name="connsiteX31" fmla="*/ 199670 w 560915"/>
                <a:gd name="connsiteY31" fmla="*/ 0 h 613363"/>
                <a:gd name="connsiteX32" fmla="*/ 128174 w 560915"/>
                <a:gd name="connsiteY32" fmla="*/ 3763 h 613363"/>
                <a:gd name="connsiteX33" fmla="*/ 94307 w 560915"/>
                <a:gd name="connsiteY33" fmla="*/ 22578 h 613363"/>
                <a:gd name="connsiteX34" fmla="*/ 60441 w 560915"/>
                <a:gd name="connsiteY34" fmla="*/ 45156 h 613363"/>
                <a:gd name="connsiteX35" fmla="*/ 49152 w 560915"/>
                <a:gd name="connsiteY35" fmla="*/ 52682 h 613363"/>
                <a:gd name="connsiteX36" fmla="*/ 37863 w 560915"/>
                <a:gd name="connsiteY36" fmla="*/ 60208 h 613363"/>
                <a:gd name="connsiteX37" fmla="*/ 15285 w 560915"/>
                <a:gd name="connsiteY37" fmla="*/ 71497 h 613363"/>
                <a:gd name="connsiteX38" fmla="*/ 233 w 560915"/>
                <a:gd name="connsiteY38" fmla="*/ 94074 h 613363"/>
                <a:gd name="connsiteX39" fmla="*/ 7759 w 560915"/>
                <a:gd name="connsiteY39" fmla="*/ 218252 h 613363"/>
                <a:gd name="connsiteX40" fmla="*/ 15285 w 560915"/>
                <a:gd name="connsiteY40" fmla="*/ 240830 h 613363"/>
                <a:gd name="connsiteX41" fmla="*/ 22811 w 560915"/>
                <a:gd name="connsiteY41" fmla="*/ 252119 h 613363"/>
                <a:gd name="connsiteX42" fmla="*/ 26574 w 560915"/>
                <a:gd name="connsiteY42" fmla="*/ 263408 h 613363"/>
                <a:gd name="connsiteX43" fmla="*/ 34100 w 560915"/>
                <a:gd name="connsiteY43" fmla="*/ 274697 h 613363"/>
                <a:gd name="connsiteX44" fmla="*/ 45389 w 560915"/>
                <a:gd name="connsiteY44" fmla="*/ 297274 h 613363"/>
                <a:gd name="connsiteX45" fmla="*/ 67967 w 560915"/>
                <a:gd name="connsiteY45" fmla="*/ 308563 h 613363"/>
                <a:gd name="connsiteX46" fmla="*/ 86781 w 560915"/>
                <a:gd name="connsiteY46" fmla="*/ 312326 h 613363"/>
                <a:gd name="connsiteX47" fmla="*/ 109359 w 560915"/>
                <a:gd name="connsiteY47" fmla="*/ 319852 h 613363"/>
                <a:gd name="connsiteX48" fmla="*/ 120648 w 560915"/>
                <a:gd name="connsiteY48" fmla="*/ 327378 h 613363"/>
                <a:gd name="connsiteX49" fmla="*/ 139463 w 560915"/>
                <a:gd name="connsiteY49" fmla="*/ 349956 h 613363"/>
                <a:gd name="connsiteX50" fmla="*/ 143226 w 560915"/>
                <a:gd name="connsiteY50" fmla="*/ 361245 h 613363"/>
                <a:gd name="connsiteX51" fmla="*/ 158278 w 560915"/>
                <a:gd name="connsiteY51" fmla="*/ 383823 h 613363"/>
                <a:gd name="connsiteX52" fmla="*/ 165804 w 560915"/>
                <a:gd name="connsiteY52" fmla="*/ 395111 h 613363"/>
                <a:gd name="connsiteX53" fmla="*/ 173330 w 560915"/>
                <a:gd name="connsiteY53" fmla="*/ 417689 h 613363"/>
                <a:gd name="connsiteX54" fmla="*/ 180855 w 560915"/>
                <a:gd name="connsiteY54" fmla="*/ 451556 h 613363"/>
                <a:gd name="connsiteX55" fmla="*/ 177093 w 560915"/>
                <a:gd name="connsiteY55" fmla="*/ 492948 h 613363"/>
                <a:gd name="connsiteX56" fmla="*/ 169567 w 560915"/>
                <a:gd name="connsiteY56" fmla="*/ 515526 h 613363"/>
                <a:gd name="connsiteX57" fmla="*/ 158278 w 560915"/>
                <a:gd name="connsiteY57" fmla="*/ 549393 h 613363"/>
                <a:gd name="connsiteX58" fmla="*/ 154515 w 560915"/>
                <a:gd name="connsiteY58" fmla="*/ 560682 h 613363"/>
                <a:gd name="connsiteX59" fmla="*/ 150752 w 560915"/>
                <a:gd name="connsiteY59" fmla="*/ 571971 h 613363"/>
                <a:gd name="connsiteX60" fmla="*/ 169567 w 560915"/>
                <a:gd name="connsiteY60" fmla="*/ 602074 h 6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15" h="613363">
                  <a:moveTo>
                    <a:pt x="169567" y="602074"/>
                  </a:moveTo>
                  <a:lnTo>
                    <a:pt x="169567" y="602074"/>
                  </a:lnTo>
                  <a:lnTo>
                    <a:pt x="233537" y="605837"/>
                  </a:lnTo>
                  <a:cubicBezTo>
                    <a:pt x="248605" y="606876"/>
                    <a:pt x="263615" y="608713"/>
                    <a:pt x="278693" y="609600"/>
                  </a:cubicBezTo>
                  <a:cubicBezTo>
                    <a:pt x="306269" y="611222"/>
                    <a:pt x="333883" y="612109"/>
                    <a:pt x="361478" y="613363"/>
                  </a:cubicBezTo>
                  <a:cubicBezTo>
                    <a:pt x="478536" y="609326"/>
                    <a:pt x="436074" y="621110"/>
                    <a:pt x="493181" y="602074"/>
                  </a:cubicBezTo>
                  <a:lnTo>
                    <a:pt x="504470" y="598311"/>
                  </a:lnTo>
                  <a:cubicBezTo>
                    <a:pt x="508233" y="597057"/>
                    <a:pt x="512458" y="596748"/>
                    <a:pt x="515759" y="594548"/>
                  </a:cubicBezTo>
                  <a:cubicBezTo>
                    <a:pt x="531476" y="584071"/>
                    <a:pt x="523850" y="590221"/>
                    <a:pt x="538337" y="575734"/>
                  </a:cubicBezTo>
                  <a:cubicBezTo>
                    <a:pt x="552061" y="534563"/>
                    <a:pt x="530174" y="596924"/>
                    <a:pt x="549626" y="553156"/>
                  </a:cubicBezTo>
                  <a:cubicBezTo>
                    <a:pt x="557577" y="535266"/>
                    <a:pt x="557760" y="526933"/>
                    <a:pt x="560915" y="508000"/>
                  </a:cubicBezTo>
                  <a:cubicBezTo>
                    <a:pt x="559661" y="450301"/>
                    <a:pt x="560476" y="392520"/>
                    <a:pt x="557152" y="334904"/>
                  </a:cubicBezTo>
                  <a:cubicBezTo>
                    <a:pt x="555886" y="312955"/>
                    <a:pt x="549643" y="316122"/>
                    <a:pt x="542100" y="301037"/>
                  </a:cubicBezTo>
                  <a:cubicBezTo>
                    <a:pt x="540326" y="297489"/>
                    <a:pt x="540263" y="293215"/>
                    <a:pt x="538337" y="289748"/>
                  </a:cubicBezTo>
                  <a:cubicBezTo>
                    <a:pt x="533944" y="281841"/>
                    <a:pt x="526145" y="275752"/>
                    <a:pt x="523285" y="267171"/>
                  </a:cubicBezTo>
                  <a:lnTo>
                    <a:pt x="515759" y="244593"/>
                  </a:lnTo>
                  <a:cubicBezTo>
                    <a:pt x="514505" y="240830"/>
                    <a:pt x="512958" y="237152"/>
                    <a:pt x="511996" y="233304"/>
                  </a:cubicBezTo>
                  <a:cubicBezTo>
                    <a:pt x="506309" y="210556"/>
                    <a:pt x="509868" y="223158"/>
                    <a:pt x="500707" y="195674"/>
                  </a:cubicBezTo>
                  <a:cubicBezTo>
                    <a:pt x="500707" y="195673"/>
                    <a:pt x="493182" y="173098"/>
                    <a:pt x="493181" y="173097"/>
                  </a:cubicBezTo>
                  <a:lnTo>
                    <a:pt x="485655" y="161808"/>
                  </a:lnTo>
                  <a:cubicBezTo>
                    <a:pt x="476201" y="133440"/>
                    <a:pt x="488952" y="168401"/>
                    <a:pt x="474367" y="139230"/>
                  </a:cubicBezTo>
                  <a:cubicBezTo>
                    <a:pt x="465881" y="122259"/>
                    <a:pt x="476558" y="132828"/>
                    <a:pt x="463078" y="116652"/>
                  </a:cubicBezTo>
                  <a:cubicBezTo>
                    <a:pt x="459671" y="112564"/>
                    <a:pt x="455056" y="109564"/>
                    <a:pt x="451789" y="105363"/>
                  </a:cubicBezTo>
                  <a:cubicBezTo>
                    <a:pt x="446236" y="98223"/>
                    <a:pt x="439598" y="91366"/>
                    <a:pt x="436737" y="82785"/>
                  </a:cubicBezTo>
                  <a:cubicBezTo>
                    <a:pt x="435483" y="79022"/>
                    <a:pt x="435779" y="74301"/>
                    <a:pt x="432974" y="71497"/>
                  </a:cubicBezTo>
                  <a:cubicBezTo>
                    <a:pt x="426578" y="65101"/>
                    <a:pt x="417922" y="61462"/>
                    <a:pt x="410396" y="56445"/>
                  </a:cubicBezTo>
                  <a:lnTo>
                    <a:pt x="399107" y="48919"/>
                  </a:lnTo>
                  <a:cubicBezTo>
                    <a:pt x="395344" y="46410"/>
                    <a:pt x="391016" y="44591"/>
                    <a:pt x="387818" y="41393"/>
                  </a:cubicBezTo>
                  <a:cubicBezTo>
                    <a:pt x="384055" y="37630"/>
                    <a:pt x="380618" y="33511"/>
                    <a:pt x="376530" y="30104"/>
                  </a:cubicBezTo>
                  <a:cubicBezTo>
                    <a:pt x="367858" y="22877"/>
                    <a:pt x="353363" y="15765"/>
                    <a:pt x="342663" y="15052"/>
                  </a:cubicBezTo>
                  <a:cubicBezTo>
                    <a:pt x="302850" y="12398"/>
                    <a:pt x="282622" y="11505"/>
                    <a:pt x="244826" y="7526"/>
                  </a:cubicBezTo>
                  <a:cubicBezTo>
                    <a:pt x="214395" y="4323"/>
                    <a:pt x="222076" y="5601"/>
                    <a:pt x="199670" y="0"/>
                  </a:cubicBezTo>
                  <a:cubicBezTo>
                    <a:pt x="175838" y="1254"/>
                    <a:pt x="151941" y="1602"/>
                    <a:pt x="128174" y="3763"/>
                  </a:cubicBezTo>
                  <a:cubicBezTo>
                    <a:pt x="116670" y="4809"/>
                    <a:pt x="101107" y="18044"/>
                    <a:pt x="94307" y="22578"/>
                  </a:cubicBezTo>
                  <a:lnTo>
                    <a:pt x="60441" y="45156"/>
                  </a:lnTo>
                  <a:lnTo>
                    <a:pt x="49152" y="52682"/>
                  </a:lnTo>
                  <a:cubicBezTo>
                    <a:pt x="45389" y="55191"/>
                    <a:pt x="42153" y="58778"/>
                    <a:pt x="37863" y="60208"/>
                  </a:cubicBezTo>
                  <a:cubicBezTo>
                    <a:pt x="22284" y="65401"/>
                    <a:pt x="29874" y="61771"/>
                    <a:pt x="15285" y="71497"/>
                  </a:cubicBezTo>
                  <a:cubicBezTo>
                    <a:pt x="10268" y="79023"/>
                    <a:pt x="-79" y="85035"/>
                    <a:pt x="233" y="94074"/>
                  </a:cubicBezTo>
                  <a:cubicBezTo>
                    <a:pt x="1873" y="141625"/>
                    <a:pt x="-4505" y="177374"/>
                    <a:pt x="7759" y="218252"/>
                  </a:cubicBezTo>
                  <a:cubicBezTo>
                    <a:pt x="10039" y="225851"/>
                    <a:pt x="10885" y="234229"/>
                    <a:pt x="15285" y="240830"/>
                  </a:cubicBezTo>
                  <a:cubicBezTo>
                    <a:pt x="17794" y="244593"/>
                    <a:pt x="20788" y="248074"/>
                    <a:pt x="22811" y="252119"/>
                  </a:cubicBezTo>
                  <a:cubicBezTo>
                    <a:pt x="24585" y="255667"/>
                    <a:pt x="24800" y="259860"/>
                    <a:pt x="26574" y="263408"/>
                  </a:cubicBezTo>
                  <a:cubicBezTo>
                    <a:pt x="28597" y="267453"/>
                    <a:pt x="32077" y="270652"/>
                    <a:pt x="34100" y="274697"/>
                  </a:cubicBezTo>
                  <a:cubicBezTo>
                    <a:pt x="40221" y="286938"/>
                    <a:pt x="34605" y="286490"/>
                    <a:pt x="45389" y="297274"/>
                  </a:cubicBezTo>
                  <a:cubicBezTo>
                    <a:pt x="51521" y="303406"/>
                    <a:pt x="59805" y="306523"/>
                    <a:pt x="67967" y="308563"/>
                  </a:cubicBezTo>
                  <a:cubicBezTo>
                    <a:pt x="74172" y="310114"/>
                    <a:pt x="80611" y="310643"/>
                    <a:pt x="86781" y="312326"/>
                  </a:cubicBezTo>
                  <a:cubicBezTo>
                    <a:pt x="94435" y="314413"/>
                    <a:pt x="102758" y="315452"/>
                    <a:pt x="109359" y="319852"/>
                  </a:cubicBezTo>
                  <a:cubicBezTo>
                    <a:pt x="113122" y="322361"/>
                    <a:pt x="117174" y="324483"/>
                    <a:pt x="120648" y="327378"/>
                  </a:cubicBezTo>
                  <a:cubicBezTo>
                    <a:pt x="127781" y="333322"/>
                    <a:pt x="135234" y="341499"/>
                    <a:pt x="139463" y="349956"/>
                  </a:cubicBezTo>
                  <a:cubicBezTo>
                    <a:pt x="141237" y="353504"/>
                    <a:pt x="141300" y="357778"/>
                    <a:pt x="143226" y="361245"/>
                  </a:cubicBezTo>
                  <a:cubicBezTo>
                    <a:pt x="147619" y="369152"/>
                    <a:pt x="153261" y="376297"/>
                    <a:pt x="158278" y="383823"/>
                  </a:cubicBezTo>
                  <a:lnTo>
                    <a:pt x="165804" y="395111"/>
                  </a:lnTo>
                  <a:cubicBezTo>
                    <a:pt x="168313" y="402637"/>
                    <a:pt x="171406" y="409993"/>
                    <a:pt x="173330" y="417689"/>
                  </a:cubicBezTo>
                  <a:cubicBezTo>
                    <a:pt x="178644" y="438946"/>
                    <a:pt x="176079" y="427670"/>
                    <a:pt x="180855" y="451556"/>
                  </a:cubicBezTo>
                  <a:cubicBezTo>
                    <a:pt x="179601" y="465353"/>
                    <a:pt x="179500" y="479305"/>
                    <a:pt x="177093" y="492948"/>
                  </a:cubicBezTo>
                  <a:cubicBezTo>
                    <a:pt x="175714" y="500760"/>
                    <a:pt x="172076" y="508000"/>
                    <a:pt x="169567" y="515526"/>
                  </a:cubicBezTo>
                  <a:lnTo>
                    <a:pt x="158278" y="549393"/>
                  </a:lnTo>
                  <a:lnTo>
                    <a:pt x="154515" y="560682"/>
                  </a:lnTo>
                  <a:cubicBezTo>
                    <a:pt x="153261" y="564445"/>
                    <a:pt x="150752" y="568004"/>
                    <a:pt x="150752" y="571971"/>
                  </a:cubicBezTo>
                  <a:lnTo>
                    <a:pt x="169567" y="60207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6093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descr="Image of computer screen with Algebra Nation logo">
            <a:extLst>
              <a:ext uri="{FF2B5EF4-FFF2-40B4-BE49-F238E27FC236}">
                <a16:creationId xmlns:a16="http://schemas.microsoft.com/office/drawing/2014/main" id="{ABB2B633-4F48-3745-ABAE-DC4C0EFBFC04}"/>
              </a:ext>
            </a:extLst>
          </p:cNvPr>
          <p:cNvGrpSpPr/>
          <p:nvPr/>
        </p:nvGrpSpPr>
        <p:grpSpPr>
          <a:xfrm>
            <a:off x="3641035" y="974035"/>
            <a:ext cx="4909930" cy="4909930"/>
            <a:chOff x="4790661" y="818322"/>
            <a:chExt cx="2610678" cy="2610678"/>
          </a:xfrm>
        </p:grpSpPr>
        <p:pic>
          <p:nvPicPr>
            <p:cNvPr id="6" name="Graphic 5" descr="Monitor">
              <a:extLst>
                <a:ext uri="{FF2B5EF4-FFF2-40B4-BE49-F238E27FC236}">
                  <a16:creationId xmlns:a16="http://schemas.microsoft.com/office/drawing/2014/main" id="{8BADC1B3-22E4-C14D-BD79-5DE0B338A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0661" y="818322"/>
              <a:ext cx="2610678" cy="2610678"/>
            </a:xfrm>
            <a:prstGeom prst="rect">
              <a:avLst/>
            </a:prstGeom>
          </p:spPr>
        </p:pic>
        <p:pic>
          <p:nvPicPr>
            <p:cNvPr id="7" name="Picture 6" descr="Algebra Nation banner">
              <a:extLst>
                <a:ext uri="{FF2B5EF4-FFF2-40B4-BE49-F238E27FC236}">
                  <a16:creationId xmlns:a16="http://schemas.microsoft.com/office/drawing/2014/main" id="{0DFAD9F9-8445-3749-9AF9-0DB545EBE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005" y="1539101"/>
              <a:ext cx="715990" cy="9307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7303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0043-009C-BD4E-8747-BB15D6E7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 Nation</a:t>
            </a:r>
          </a:p>
        </p:txBody>
      </p:sp>
      <p:grpSp>
        <p:nvGrpSpPr>
          <p:cNvPr id="7" name="Group 6" descr="Screenshot of video from Algebra nation with a graph and a tutor's face&#10;&#10;Topic 4: Interpreting rate of change and y-intercept in a real-world context - part 2 (page 97)">
            <a:extLst>
              <a:ext uri="{FF2B5EF4-FFF2-40B4-BE49-F238E27FC236}">
                <a16:creationId xmlns:a16="http://schemas.microsoft.com/office/drawing/2014/main" id="{334CB9BA-C3B3-B742-B59F-03F022977F4E}"/>
              </a:ext>
            </a:extLst>
          </p:cNvPr>
          <p:cNvGrpSpPr/>
          <p:nvPr/>
        </p:nvGrpSpPr>
        <p:grpSpPr>
          <a:xfrm>
            <a:off x="2431774" y="1690688"/>
            <a:ext cx="7328452" cy="4287393"/>
            <a:chOff x="2431774" y="1690688"/>
            <a:chExt cx="7328452" cy="4287393"/>
          </a:xfrm>
        </p:grpSpPr>
        <p:pic>
          <p:nvPicPr>
            <p:cNvPr id="5" name="Picture 4" descr="Screen shot of a video from Algebra Nation&#10;&#10;Topic 4: Interpreting rate of change and y-intercept in a real-world context - part 2 (page 97)&#10;&#10;Graph of an equation with the instructor's face in the bottom right corner">
              <a:extLst>
                <a:ext uri="{FF2B5EF4-FFF2-40B4-BE49-F238E27FC236}">
                  <a16:creationId xmlns:a16="http://schemas.microsoft.com/office/drawing/2014/main" id="{7C7C7B4C-0CB4-D94B-83DF-8934712A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1774" y="1690688"/>
              <a:ext cx="7328452" cy="42873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C38F0A-7529-1748-A99E-3CAA00343DDB}"/>
                </a:ext>
              </a:extLst>
            </p:cNvPr>
            <p:cNvSpPr/>
            <p:nvPr/>
          </p:nvSpPr>
          <p:spPr>
            <a:xfrm>
              <a:off x="2431774" y="1690688"/>
              <a:ext cx="854765" cy="715618"/>
            </a:xfrm>
            <a:prstGeom prst="rect">
              <a:avLst/>
            </a:prstGeom>
            <a:solidFill>
              <a:srgbClr val="F5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81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0043-009C-BD4E-8747-BB15D6E7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 Nation</a:t>
            </a:r>
          </a:p>
        </p:txBody>
      </p:sp>
      <p:pic>
        <p:nvPicPr>
          <p:cNvPr id="5" name="Picture 4" descr="Screenshot of a quiz question in Algebra Nation&#10;&#10;Select the values for the domain and range of the functions graphed below.">
            <a:extLst>
              <a:ext uri="{FF2B5EF4-FFF2-40B4-BE49-F238E27FC236}">
                <a16:creationId xmlns:a16="http://schemas.microsoft.com/office/drawing/2014/main" id="{08A74CC7-78A4-5249-AC04-D949BF0CE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002" y="1489700"/>
            <a:ext cx="5929706" cy="4866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2090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4121D-080C-FC40-8FD3-6A4C69EA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 Nation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91B844-3D9B-1F45-B26D-DDF7ABED7FBD}"/>
              </a:ext>
            </a:extLst>
          </p:cNvPr>
          <p:cNvGrpSpPr/>
          <p:nvPr/>
        </p:nvGrpSpPr>
        <p:grpSpPr>
          <a:xfrm>
            <a:off x="2027270" y="1690688"/>
            <a:ext cx="8137459" cy="4203662"/>
            <a:chOff x="2027270" y="1690688"/>
            <a:chExt cx="8137459" cy="4203662"/>
          </a:xfrm>
        </p:grpSpPr>
        <p:pic>
          <p:nvPicPr>
            <p:cNvPr id="8" name="Picture 7" descr="Screenshot of a wall post and comments in Algebra Nation&#10;&#10;How could you do this with substitution?&#10;2x - 3y = 13&#10;y = 1/2x - 7/2&#10;&#10;There are two comments from a study expert and a student ambassador below">
              <a:extLst>
                <a:ext uri="{FF2B5EF4-FFF2-40B4-BE49-F238E27FC236}">
                  <a16:creationId xmlns:a16="http://schemas.microsoft.com/office/drawing/2014/main" id="{6C408FFB-B3EF-344E-BF2A-EE937A6D2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7270" y="1690688"/>
              <a:ext cx="8137459" cy="42036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992EB4-29A2-D84F-80D0-38F627AC9AC7}"/>
                </a:ext>
              </a:extLst>
            </p:cNvPr>
            <p:cNvSpPr/>
            <p:nvPr/>
          </p:nvSpPr>
          <p:spPr>
            <a:xfrm>
              <a:off x="2782957" y="1921688"/>
              <a:ext cx="2716695" cy="370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8B89ED-CFAE-0F4C-B8D8-22DE6899233D}"/>
                </a:ext>
              </a:extLst>
            </p:cNvPr>
            <p:cNvSpPr/>
            <p:nvPr/>
          </p:nvSpPr>
          <p:spPr>
            <a:xfrm>
              <a:off x="2968487" y="3803374"/>
              <a:ext cx="993913" cy="238539"/>
            </a:xfrm>
            <a:prstGeom prst="rect">
              <a:avLst/>
            </a:prstGeom>
            <a:solidFill>
              <a:srgbClr val="F0F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7A93DF4-FDB5-8442-B186-2A5F9CC15251}"/>
                </a:ext>
              </a:extLst>
            </p:cNvPr>
            <p:cNvSpPr/>
            <p:nvPr/>
          </p:nvSpPr>
          <p:spPr>
            <a:xfrm>
              <a:off x="3478982" y="4565375"/>
              <a:ext cx="2338722" cy="238539"/>
            </a:xfrm>
            <a:prstGeom prst="rect">
              <a:avLst/>
            </a:prstGeom>
            <a:solidFill>
              <a:srgbClr val="F0F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F1DB8B-9225-6F49-8FD0-B2ED39C383D7}"/>
                </a:ext>
              </a:extLst>
            </p:cNvPr>
            <p:cNvSpPr/>
            <p:nvPr/>
          </p:nvSpPr>
          <p:spPr>
            <a:xfrm>
              <a:off x="3478982" y="5506279"/>
              <a:ext cx="2338722" cy="238539"/>
            </a:xfrm>
            <a:prstGeom prst="rect">
              <a:avLst/>
            </a:prstGeom>
            <a:solidFill>
              <a:srgbClr val="F0F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ABA2A66-DBA9-7141-8EB6-DF4244745FFE}"/>
                </a:ext>
              </a:extLst>
            </p:cNvPr>
            <p:cNvSpPr/>
            <p:nvPr/>
          </p:nvSpPr>
          <p:spPr>
            <a:xfrm>
              <a:off x="2971942" y="4928773"/>
              <a:ext cx="2978283" cy="238539"/>
            </a:xfrm>
            <a:prstGeom prst="rect">
              <a:avLst/>
            </a:prstGeom>
            <a:solidFill>
              <a:srgbClr val="F0F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988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6346</TotalTime>
  <Words>1877</Words>
  <Application>Microsoft Macintosh PowerPoint</Application>
  <PresentationFormat>Widescreen</PresentationFormat>
  <Paragraphs>634</Paragraphs>
  <Slides>41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Wingdings</vt:lpstr>
      <vt:lpstr>Office Theme</vt:lpstr>
      <vt:lpstr>Generalizability of Sensor-Free Affect Detection Models</vt:lpstr>
      <vt:lpstr>PowerPoint Presentation</vt:lpstr>
      <vt:lpstr>Previous Work</vt:lpstr>
      <vt:lpstr>PowerPoint Presentation</vt:lpstr>
      <vt:lpstr>PowerPoint Presentation</vt:lpstr>
      <vt:lpstr>PowerPoint Presentation</vt:lpstr>
      <vt:lpstr>Algebra Nation</vt:lpstr>
      <vt:lpstr>Algebra Nation</vt:lpstr>
      <vt:lpstr>Algebra Nation</vt:lpstr>
      <vt:lpstr>Usage Clusters</vt:lpstr>
      <vt:lpstr>Demographic Clusters</vt:lpstr>
      <vt:lpstr>Data</vt:lpstr>
      <vt:lpstr>Affective States</vt:lpstr>
      <vt:lpstr>Student Surveys</vt:lpstr>
      <vt:lpstr>Affective States</vt:lpstr>
      <vt:lpstr>Data</vt:lpstr>
      <vt:lpstr>Instance Building</vt:lpstr>
      <vt:lpstr>Model Building</vt:lpstr>
      <vt:lpstr>Generalizability</vt:lpstr>
      <vt:lpstr>Generalizability</vt:lpstr>
      <vt:lpstr>Generalizability</vt:lpstr>
      <vt:lpstr>Generalizability</vt:lpstr>
      <vt:lpstr>Generalizability</vt:lpstr>
      <vt:lpstr>Generalizability</vt:lpstr>
      <vt:lpstr>Generalizability - Usage</vt:lpstr>
      <vt:lpstr>Individual Advantage</vt:lpstr>
      <vt:lpstr>Individual Advantage</vt:lpstr>
      <vt:lpstr>Sample Size Simulations</vt:lpstr>
      <vt:lpstr>Sample Size Simulations</vt:lpstr>
      <vt:lpstr>Sample Size Simulations</vt:lpstr>
      <vt:lpstr>Sample Size Simulations</vt:lpstr>
      <vt:lpstr>Sample Size Simulations</vt:lpstr>
      <vt:lpstr>Sample Size Simulations</vt:lpstr>
      <vt:lpstr>Sample Size Simulations</vt:lpstr>
      <vt:lpstr>Key Takeaways</vt:lpstr>
      <vt:lpstr>Thank you!</vt:lpstr>
      <vt:lpstr>Data Details</vt:lpstr>
      <vt:lpstr>Usage Clusters</vt:lpstr>
      <vt:lpstr>Demographic Clusters</vt:lpstr>
      <vt:lpstr>Generalizability - Demographics</vt:lpstr>
      <vt:lpstr>Demographics Simulations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Generalizability of Sensor-Free Affect Detection Models in a Longitudinal Dataset of Tens of Thousands of Students</dc:title>
  <dc:creator>Emily Jensen</dc:creator>
  <cp:lastModifiedBy>Emily Jensen</cp:lastModifiedBy>
  <cp:revision>51</cp:revision>
  <dcterms:created xsi:type="dcterms:W3CDTF">2019-06-27T16:43:02Z</dcterms:created>
  <dcterms:modified xsi:type="dcterms:W3CDTF">2019-07-05T18:44:00Z</dcterms:modified>
</cp:coreProperties>
</file>